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1" r:id="rId5"/>
    <p:sldId id="328" r:id="rId6"/>
    <p:sldId id="329" r:id="rId7"/>
    <p:sldId id="323" r:id="rId8"/>
    <p:sldId id="310" r:id="rId9"/>
    <p:sldId id="334" r:id="rId10"/>
    <p:sldId id="330" r:id="rId11"/>
    <p:sldId id="332" r:id="rId12"/>
    <p:sldId id="333" r:id="rId13"/>
    <p:sldId id="331" r:id="rId14"/>
    <p:sldId id="335" r:id="rId15"/>
    <p:sldId id="319" r:id="rId16"/>
    <p:sldId id="311" r:id="rId17"/>
    <p:sldId id="312" r:id="rId18"/>
    <p:sldId id="326" r:id="rId19"/>
    <p:sldId id="32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85" autoAdjust="0"/>
    <p:restoredTop sz="93735" autoAdjust="0"/>
  </p:normalViewPr>
  <p:slideViewPr>
    <p:cSldViewPr snapToGrid="0">
      <p:cViewPr varScale="1">
        <p:scale>
          <a:sx n="91" d="100"/>
          <a:sy n="91" d="100"/>
        </p:scale>
        <p:origin x="224" y="1096"/>
      </p:cViewPr>
      <p:guideLst>
        <p:guide orient="horz" pos="57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179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CD410-5E2E-4080-A893-907D31D22CB3}" type="doc">
      <dgm:prSet loTypeId="urn:microsoft.com/office/officeart/2017/3/layout/HorizontalLabelsTimeline" loCatId="other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23FB80-F2BD-4DDE-80B1-76F84FE09A02}">
      <dgm:prSet phldrT="[Text]"/>
      <dgm:spPr>
        <a:solidFill>
          <a:srgbClr val="C00000"/>
        </a:solidFill>
      </dgm:spPr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Chapter President</a:t>
          </a:r>
        </a:p>
      </dgm:t>
    </dgm:pt>
    <dgm:pt modelId="{9B1CA3FF-D252-4AF5-8F50-CFC93ACA9175}" type="parTrans" cxnId="{5BF3B7B1-A779-4E2D-8625-77DE0CA38FEE}">
      <dgm:prSet/>
      <dgm:spPr/>
      <dgm:t>
        <a:bodyPr/>
        <a:lstStyle/>
        <a:p>
          <a:endParaRPr lang="en-US"/>
        </a:p>
      </dgm:t>
    </dgm:pt>
    <dgm:pt modelId="{EBE862E1-9761-4AA7-AA00-BD79FA3B27DD}" type="sibTrans" cxnId="{5BF3B7B1-A779-4E2D-8625-77DE0CA38FEE}">
      <dgm:prSet/>
      <dgm:spPr/>
      <dgm:t>
        <a:bodyPr/>
        <a:lstStyle/>
        <a:p>
          <a:endParaRPr lang="en-US"/>
        </a:p>
      </dgm:t>
    </dgm:pt>
    <dgm:pt modelId="{245E128E-7700-4C91-9411-CDD1DCA94D67}">
      <dgm:prSet phldrT="[Text]"/>
      <dgm:spPr>
        <a:solidFill>
          <a:srgbClr val="C00000">
            <a:alpha val="12000"/>
          </a:srgbClr>
        </a:solidFill>
      </dgm:spPr>
      <dgm:t>
        <a:bodyPr/>
        <a:lstStyle/>
        <a:p>
          <a:r>
            <a:rPr lang="en-AU" b="1" dirty="0">
              <a:latin typeface="Century Gothic" panose="020B0502020202020204" pitchFamily="34" charset="0"/>
            </a:rPr>
            <a:t>Leads a specific chapter like founder’s chapter</a:t>
          </a:r>
        </a:p>
        <a:p>
          <a:r>
            <a:rPr lang="en-AU" dirty="0">
              <a:latin typeface="Century Gothic" panose="020B0502020202020204" pitchFamily="34" charset="0"/>
            </a:rPr>
            <a:t>Runs weekly meetings Ensures structure and discipline Leads members and drives growth Works closely with Executive Director </a:t>
          </a:r>
          <a:endParaRPr lang="en-US" dirty="0">
            <a:latin typeface="Century Gothic" panose="020B0502020202020204" pitchFamily="34" charset="0"/>
          </a:endParaRPr>
        </a:p>
      </dgm:t>
    </dgm:pt>
    <dgm:pt modelId="{B4D95EBA-0423-4AFA-B379-E030341B1F23}" type="parTrans" cxnId="{68D35F9D-DABF-4E5A-94D4-F988D8E84907}">
      <dgm:prSet/>
      <dgm:spPr/>
      <dgm:t>
        <a:bodyPr/>
        <a:lstStyle/>
        <a:p>
          <a:endParaRPr lang="en-US"/>
        </a:p>
      </dgm:t>
    </dgm:pt>
    <dgm:pt modelId="{4963BA97-D4C5-477B-9B0D-68DB38F61579}" type="sibTrans" cxnId="{68D35F9D-DABF-4E5A-94D4-F988D8E84907}">
      <dgm:prSet/>
      <dgm:spPr/>
      <dgm:t>
        <a:bodyPr/>
        <a:lstStyle/>
        <a:p>
          <a:endParaRPr lang="en-US"/>
        </a:p>
      </dgm:t>
    </dgm:pt>
    <dgm:pt modelId="{2DC4903D-31E8-4ED6-875F-63877788B702}">
      <dgm:prSet phldrT="[Text]"/>
      <dgm:spPr>
        <a:solidFill>
          <a:srgbClr val="C00000"/>
        </a:solidFill>
      </dgm:spPr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Treasurer</a:t>
          </a:r>
        </a:p>
      </dgm:t>
    </dgm:pt>
    <dgm:pt modelId="{A18F8C20-9A13-44DB-9E45-C2DE49ACE5D9}" type="parTrans" cxnId="{A319CB69-6926-431D-A805-EACBFA83FA66}">
      <dgm:prSet/>
      <dgm:spPr/>
      <dgm:t>
        <a:bodyPr/>
        <a:lstStyle/>
        <a:p>
          <a:endParaRPr lang="en-US"/>
        </a:p>
      </dgm:t>
    </dgm:pt>
    <dgm:pt modelId="{EBFDEA83-93E5-4D72-A672-078838B258F5}" type="sibTrans" cxnId="{A319CB69-6926-431D-A805-EACBFA83FA66}">
      <dgm:prSet/>
      <dgm:spPr/>
      <dgm:t>
        <a:bodyPr/>
        <a:lstStyle/>
        <a:p>
          <a:endParaRPr lang="en-US"/>
        </a:p>
      </dgm:t>
    </dgm:pt>
    <dgm:pt modelId="{A9FB790A-3E33-4887-962E-7206A01AD84F}">
      <dgm:prSet phldrT="[Tex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b="1" dirty="0">
              <a:latin typeface="Century Gothic" panose="020B0502020202020204" pitchFamily="34" charset="0"/>
            </a:rPr>
            <a:t>(Finance Manager)</a:t>
          </a:r>
          <a:endParaRPr lang="en-US" dirty="0">
            <a:latin typeface="Century Gothic" panose="020B0502020202020204" pitchFamily="34" charset="0"/>
          </a:endParaRPr>
        </a:p>
      </dgm:t>
    </dgm:pt>
    <dgm:pt modelId="{2E34BE83-4A83-4B5F-8976-D4AC57FE5007}" type="parTrans" cxnId="{607143D0-C26B-448B-8E8C-A8A46198F0C6}">
      <dgm:prSet/>
      <dgm:spPr/>
      <dgm:t>
        <a:bodyPr/>
        <a:lstStyle/>
        <a:p>
          <a:endParaRPr lang="en-US"/>
        </a:p>
      </dgm:t>
    </dgm:pt>
    <dgm:pt modelId="{A18338C2-0675-4B1C-898F-3D939F41C34C}" type="sibTrans" cxnId="{607143D0-C26B-448B-8E8C-A8A46198F0C6}">
      <dgm:prSet/>
      <dgm:spPr/>
      <dgm:t>
        <a:bodyPr/>
        <a:lstStyle/>
        <a:p>
          <a:endParaRPr lang="en-US"/>
        </a:p>
      </dgm:t>
    </dgm:pt>
    <dgm:pt modelId="{8A93A940-284B-49B0-9D89-5FA2B3B3C7E5}">
      <dgm:prSet phldrT="[Text]"/>
      <dgm:spPr>
        <a:solidFill>
          <a:srgbClr val="C00000"/>
        </a:solidFill>
      </dgm:spPr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Chapter Vice President</a:t>
          </a:r>
        </a:p>
      </dgm:t>
    </dgm:pt>
    <dgm:pt modelId="{CD96219D-3688-4138-ACC9-901ED9FEACCC}" type="parTrans" cxnId="{982D7B44-1518-4DD0-82D4-8A3901DD95E9}">
      <dgm:prSet/>
      <dgm:spPr/>
      <dgm:t>
        <a:bodyPr/>
        <a:lstStyle/>
        <a:p>
          <a:endParaRPr lang="en-US"/>
        </a:p>
      </dgm:t>
    </dgm:pt>
    <dgm:pt modelId="{E0447E4A-3C15-4884-AEBE-804149EBD331}" type="sibTrans" cxnId="{982D7B44-1518-4DD0-82D4-8A3901DD95E9}">
      <dgm:prSet/>
      <dgm:spPr/>
      <dgm:t>
        <a:bodyPr/>
        <a:lstStyle/>
        <a:p>
          <a:endParaRPr lang="en-US"/>
        </a:p>
      </dgm:t>
    </dgm:pt>
    <dgm:pt modelId="{AFCD2288-3A9E-41C1-B2B0-0A3D6F84157E}">
      <dgm:prSet phldrT="[Tex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b="1" dirty="0">
              <a:latin typeface="Century Gothic" panose="020B0502020202020204" pitchFamily="34" charset="0"/>
            </a:rPr>
            <a:t>(Second in command)</a:t>
          </a:r>
          <a:endParaRPr lang="en-US" dirty="0">
            <a:latin typeface="Century Gothic" panose="020B0502020202020204" pitchFamily="34" charset="0"/>
          </a:endParaRPr>
        </a:p>
      </dgm:t>
    </dgm:pt>
    <dgm:pt modelId="{9168CEB2-CED2-4CDD-B10B-5367B73DED9A}" type="parTrans" cxnId="{FEDCB174-A9A6-449B-9678-B296533325F3}">
      <dgm:prSet/>
      <dgm:spPr/>
      <dgm:t>
        <a:bodyPr/>
        <a:lstStyle/>
        <a:p>
          <a:endParaRPr lang="en-US"/>
        </a:p>
      </dgm:t>
    </dgm:pt>
    <dgm:pt modelId="{AEF108B6-A9B8-41E5-8EDA-4E4720040916}" type="sibTrans" cxnId="{FEDCB174-A9A6-449B-9678-B296533325F3}">
      <dgm:prSet/>
      <dgm:spPr/>
      <dgm:t>
        <a:bodyPr/>
        <a:lstStyle/>
        <a:p>
          <a:endParaRPr lang="en-US"/>
        </a:p>
      </dgm:t>
    </dgm:pt>
    <dgm:pt modelId="{9E45D7CF-C94B-4296-8BBB-5FB9C751C764}">
      <dgm:prSet phldrT="[Text]"/>
      <dgm:spPr>
        <a:solidFill>
          <a:srgbClr val="C00000"/>
        </a:solidFill>
      </dgm:spPr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Referrals Coordinator</a:t>
          </a:r>
        </a:p>
      </dgm:t>
    </dgm:pt>
    <dgm:pt modelId="{599A13A7-E2D4-42D9-A89B-87C08073E87C}" type="parTrans" cxnId="{A93A8B74-0EF1-4DAA-8B1E-ACA961B32D00}">
      <dgm:prSet/>
      <dgm:spPr/>
      <dgm:t>
        <a:bodyPr/>
        <a:lstStyle/>
        <a:p>
          <a:endParaRPr lang="en-US"/>
        </a:p>
      </dgm:t>
    </dgm:pt>
    <dgm:pt modelId="{F0C418A6-3078-49CF-9F78-EC7CFB428EB9}" type="sibTrans" cxnId="{A93A8B74-0EF1-4DAA-8B1E-ACA961B32D00}">
      <dgm:prSet/>
      <dgm:spPr/>
      <dgm:t>
        <a:bodyPr/>
        <a:lstStyle/>
        <a:p>
          <a:endParaRPr lang="en-US"/>
        </a:p>
      </dgm:t>
    </dgm:pt>
    <dgm:pt modelId="{700CBE35-CE0D-4367-96BA-B05A2FA48D86}">
      <dgm:prSet phldrT="[Tex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b="1" dirty="0">
              <a:latin typeface="Century Gothic" panose="020B0502020202020204" pitchFamily="34" charset="0"/>
            </a:rPr>
            <a:t>(Second in command)</a:t>
          </a:r>
          <a:endParaRPr lang="en-US" dirty="0">
            <a:latin typeface="Century Gothic" panose="020B0502020202020204" pitchFamily="34" charset="0"/>
          </a:endParaRPr>
        </a:p>
      </dgm:t>
    </dgm:pt>
    <dgm:pt modelId="{A99BA66C-1F9B-4680-A62B-B4336E03FA4C}" type="parTrans" cxnId="{09D5A75C-7B59-4223-B050-D175F130D68F}">
      <dgm:prSet/>
      <dgm:spPr/>
      <dgm:t>
        <a:bodyPr/>
        <a:lstStyle/>
        <a:p>
          <a:endParaRPr lang="en-US"/>
        </a:p>
      </dgm:t>
    </dgm:pt>
    <dgm:pt modelId="{9A8220FB-65A2-4160-A9BE-7526DC2DDDB5}" type="sibTrans" cxnId="{09D5A75C-7B59-4223-B050-D175F130D68F}">
      <dgm:prSet/>
      <dgm:spPr/>
      <dgm:t>
        <a:bodyPr/>
        <a:lstStyle/>
        <a:p>
          <a:endParaRPr lang="en-US"/>
        </a:p>
      </dgm:t>
    </dgm:pt>
    <dgm:pt modelId="{D2796C41-A0C7-456A-A0CB-AEC2F1008E03}">
      <dgm:prSet phldrT="[Text]"/>
      <dgm:spPr>
        <a:solidFill>
          <a:srgbClr val="C00000"/>
        </a:solidFill>
      </dgm:spPr>
      <dgm:t>
        <a:bodyPr/>
        <a:lstStyle/>
        <a:p>
          <a:pPr>
            <a:defRPr b="1"/>
          </a:pPr>
          <a:r>
            <a:rPr lang="en-US" dirty="0">
              <a:latin typeface="Century Gothic" panose="020B0502020202020204" pitchFamily="34" charset="0"/>
            </a:rPr>
            <a:t>Secretary</a:t>
          </a:r>
        </a:p>
      </dgm:t>
    </dgm:pt>
    <dgm:pt modelId="{633E6DB6-316E-4CA9-B7CE-764C45AB833A}" type="parTrans" cxnId="{FCDA149B-D4CC-475D-9643-724D4C8CB92C}">
      <dgm:prSet/>
      <dgm:spPr/>
      <dgm:t>
        <a:bodyPr/>
        <a:lstStyle/>
        <a:p>
          <a:endParaRPr lang="en-US"/>
        </a:p>
      </dgm:t>
    </dgm:pt>
    <dgm:pt modelId="{D1CC50A2-88A2-4BA3-A9C6-E0DE113FE491}" type="sibTrans" cxnId="{FCDA149B-D4CC-475D-9643-724D4C8CB92C}">
      <dgm:prSet/>
      <dgm:spPr/>
      <dgm:t>
        <a:bodyPr/>
        <a:lstStyle/>
        <a:p>
          <a:endParaRPr lang="en-US"/>
        </a:p>
      </dgm:t>
    </dgm:pt>
    <dgm:pt modelId="{4B6034FA-DFB2-41A1-872A-390C32178832}">
      <dgm:prSet phldrT="[Text]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b="1" dirty="0">
              <a:latin typeface="Century Gothic" panose="020B0502020202020204" pitchFamily="34" charset="0"/>
            </a:rPr>
            <a:t>(Core Role for Growth)</a:t>
          </a:r>
          <a:endParaRPr lang="en-US" dirty="0">
            <a:latin typeface="Century Gothic" panose="020B0502020202020204" pitchFamily="34" charset="0"/>
          </a:endParaRPr>
        </a:p>
      </dgm:t>
    </dgm:pt>
    <dgm:pt modelId="{583533C0-C76E-4564-BD3D-281C6375A377}" type="parTrans" cxnId="{F3ED2CBF-BABB-4C54-8383-7981881D2F74}">
      <dgm:prSet/>
      <dgm:spPr/>
      <dgm:t>
        <a:bodyPr/>
        <a:lstStyle/>
        <a:p>
          <a:endParaRPr lang="en-US"/>
        </a:p>
      </dgm:t>
    </dgm:pt>
    <dgm:pt modelId="{67C4B854-8FA7-403F-BA4D-425119631C12}" type="sibTrans" cxnId="{F3ED2CBF-BABB-4C54-8383-7981881D2F74}">
      <dgm:prSet/>
      <dgm:spPr/>
      <dgm:t>
        <a:bodyPr/>
        <a:lstStyle/>
        <a:p>
          <a:endParaRPr lang="en-US"/>
        </a:p>
      </dgm:t>
    </dgm:pt>
    <dgm:pt modelId="{28189E1B-14BE-6147-9290-EF34523B11AD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Supports the President </a:t>
          </a:r>
        </a:p>
      </dgm:t>
    </dgm:pt>
    <dgm:pt modelId="{A85D3AEB-B079-3241-9FBA-5A3966DA29C7}" type="parTrans" cxnId="{7154A965-74F2-E042-B0F0-A3AA0DF9BF07}">
      <dgm:prSet/>
      <dgm:spPr/>
      <dgm:t>
        <a:bodyPr/>
        <a:lstStyle/>
        <a:p>
          <a:endParaRPr lang="en-GB"/>
        </a:p>
      </dgm:t>
    </dgm:pt>
    <dgm:pt modelId="{928F0962-20BB-9C46-B5E2-55DEE69FFD44}" type="sibTrans" cxnId="{7154A965-74F2-E042-B0F0-A3AA0DF9BF07}">
      <dgm:prSet/>
      <dgm:spPr/>
      <dgm:t>
        <a:bodyPr/>
        <a:lstStyle/>
        <a:p>
          <a:endParaRPr lang="en-GB"/>
        </a:p>
      </dgm:t>
    </dgm:pt>
    <dgm:pt modelId="{8F8BF245-A482-914D-A68D-88F372FA5914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Takes over in absence of President </a:t>
          </a:r>
        </a:p>
      </dgm:t>
    </dgm:pt>
    <dgm:pt modelId="{7371B595-FA7F-9041-B0C1-92653FA5CEEC}" type="parTrans" cxnId="{C7FEC32E-47FF-3949-A0E7-5563F095CE91}">
      <dgm:prSet/>
      <dgm:spPr/>
      <dgm:t>
        <a:bodyPr/>
        <a:lstStyle/>
        <a:p>
          <a:endParaRPr lang="en-GB"/>
        </a:p>
      </dgm:t>
    </dgm:pt>
    <dgm:pt modelId="{E628E864-09A3-1C4A-9A84-05EADE13EE0A}" type="sibTrans" cxnId="{C7FEC32E-47FF-3949-A0E7-5563F095CE91}">
      <dgm:prSet/>
      <dgm:spPr/>
      <dgm:t>
        <a:bodyPr/>
        <a:lstStyle/>
        <a:p>
          <a:endParaRPr lang="en-GB"/>
        </a:p>
      </dgm:t>
    </dgm:pt>
    <dgm:pt modelId="{003BD5CD-D5B0-C046-90FD-51047D971C0B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Monitors member performance </a:t>
          </a:r>
        </a:p>
      </dgm:t>
    </dgm:pt>
    <dgm:pt modelId="{A17FB3AA-4DB4-C048-B2F5-67FE2C0B4669}" type="parTrans" cxnId="{2D827764-B80D-684D-B183-7662E69B577D}">
      <dgm:prSet/>
      <dgm:spPr/>
      <dgm:t>
        <a:bodyPr/>
        <a:lstStyle/>
        <a:p>
          <a:endParaRPr lang="en-GB"/>
        </a:p>
      </dgm:t>
    </dgm:pt>
    <dgm:pt modelId="{67D6DDD2-2A62-ED4F-954B-4C8122668317}" type="sibTrans" cxnId="{2D827764-B80D-684D-B183-7662E69B577D}">
      <dgm:prSet/>
      <dgm:spPr/>
      <dgm:t>
        <a:bodyPr/>
        <a:lstStyle/>
        <a:p>
          <a:endParaRPr lang="en-GB"/>
        </a:p>
      </dgm:t>
    </dgm:pt>
    <dgm:pt modelId="{399E6758-E8E0-9946-AACF-24539B4307B9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Ensures members follow systems</a:t>
          </a:r>
        </a:p>
      </dgm:t>
    </dgm:pt>
    <dgm:pt modelId="{963649CF-B834-5941-9B6D-64B2864233A2}" type="parTrans" cxnId="{8463D2CB-6319-9149-A216-BA07A22EE068}">
      <dgm:prSet/>
      <dgm:spPr/>
      <dgm:t>
        <a:bodyPr/>
        <a:lstStyle/>
        <a:p>
          <a:endParaRPr lang="en-GB"/>
        </a:p>
      </dgm:t>
    </dgm:pt>
    <dgm:pt modelId="{7B912CD2-CEB7-714C-9133-D961A52734AF}" type="sibTrans" cxnId="{8463D2CB-6319-9149-A216-BA07A22EE068}">
      <dgm:prSet/>
      <dgm:spPr/>
      <dgm:t>
        <a:bodyPr/>
        <a:lstStyle/>
        <a:p>
          <a:endParaRPr lang="en-GB"/>
        </a:p>
      </dgm:t>
    </dgm:pt>
    <dgm:pt modelId="{E4E3E982-A319-C049-B4A5-2AF692DA5A89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Supports the President </a:t>
          </a:r>
        </a:p>
      </dgm:t>
    </dgm:pt>
    <dgm:pt modelId="{F336DC5E-3E5D-8D4E-833B-12B207E24787}" type="parTrans" cxnId="{0443F13D-A315-694C-9117-E6AA3AC871FC}">
      <dgm:prSet/>
      <dgm:spPr/>
      <dgm:t>
        <a:bodyPr/>
        <a:lstStyle/>
        <a:p>
          <a:endParaRPr lang="en-GB"/>
        </a:p>
      </dgm:t>
    </dgm:pt>
    <dgm:pt modelId="{EBF00F1C-8D3A-B644-B139-33D248720E75}" type="sibTrans" cxnId="{0443F13D-A315-694C-9117-E6AA3AC871FC}">
      <dgm:prSet/>
      <dgm:spPr/>
      <dgm:t>
        <a:bodyPr/>
        <a:lstStyle/>
        <a:p>
          <a:endParaRPr lang="en-GB"/>
        </a:p>
      </dgm:t>
    </dgm:pt>
    <dgm:pt modelId="{D41517DD-888B-524B-8C35-AD94384BE02F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Takes over in absence of President </a:t>
          </a:r>
        </a:p>
      </dgm:t>
    </dgm:pt>
    <dgm:pt modelId="{E5D34545-34EB-E447-A036-7C52E06C2D7A}" type="parTrans" cxnId="{C8276A56-54A9-E941-AC4F-03146270EE06}">
      <dgm:prSet/>
      <dgm:spPr/>
      <dgm:t>
        <a:bodyPr/>
        <a:lstStyle/>
        <a:p>
          <a:endParaRPr lang="en-GB"/>
        </a:p>
      </dgm:t>
    </dgm:pt>
    <dgm:pt modelId="{DD0F0E0E-3239-BF46-AEBB-EAA0951A7D4F}" type="sibTrans" cxnId="{C8276A56-54A9-E941-AC4F-03146270EE06}">
      <dgm:prSet/>
      <dgm:spPr/>
      <dgm:t>
        <a:bodyPr/>
        <a:lstStyle/>
        <a:p>
          <a:endParaRPr lang="en-GB"/>
        </a:p>
      </dgm:t>
    </dgm:pt>
    <dgm:pt modelId="{825FE9F5-D124-5548-85C6-1E2934C36BFC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Monitors member performance </a:t>
          </a:r>
        </a:p>
      </dgm:t>
    </dgm:pt>
    <dgm:pt modelId="{2932F574-05DD-EB4A-B716-637E1638F316}" type="parTrans" cxnId="{48C304E3-C13F-064C-B030-802755A99496}">
      <dgm:prSet/>
      <dgm:spPr/>
      <dgm:t>
        <a:bodyPr/>
        <a:lstStyle/>
        <a:p>
          <a:endParaRPr lang="en-GB"/>
        </a:p>
      </dgm:t>
    </dgm:pt>
    <dgm:pt modelId="{786EAC6E-BFF5-ED4F-9D49-EF630B09897C}" type="sibTrans" cxnId="{48C304E3-C13F-064C-B030-802755A99496}">
      <dgm:prSet/>
      <dgm:spPr/>
      <dgm:t>
        <a:bodyPr/>
        <a:lstStyle/>
        <a:p>
          <a:endParaRPr lang="en-GB"/>
        </a:p>
      </dgm:t>
    </dgm:pt>
    <dgm:pt modelId="{B0F46F04-7689-A846-BFD2-FB287168838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Ensures members follow systems</a:t>
          </a:r>
        </a:p>
      </dgm:t>
    </dgm:pt>
    <dgm:pt modelId="{7D5EAA5E-3A24-734E-AFE1-44E5C07849A1}" type="parTrans" cxnId="{55E505FC-A304-CF46-A31A-D075C2ED93FA}">
      <dgm:prSet/>
      <dgm:spPr/>
      <dgm:t>
        <a:bodyPr/>
        <a:lstStyle/>
        <a:p>
          <a:endParaRPr lang="en-GB"/>
        </a:p>
      </dgm:t>
    </dgm:pt>
    <dgm:pt modelId="{BFF0E94B-0841-7345-B5C5-53E999037AC9}" type="sibTrans" cxnId="{55E505FC-A304-CF46-A31A-D075C2ED93FA}">
      <dgm:prSet/>
      <dgm:spPr/>
      <dgm:t>
        <a:bodyPr/>
        <a:lstStyle/>
        <a:p>
          <a:endParaRPr lang="en-GB"/>
        </a:p>
      </dgm:t>
    </dgm:pt>
    <dgm:pt modelId="{9B35825E-D420-624C-8F5E-A7AB7C951124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Handles membership fees </a:t>
          </a:r>
        </a:p>
      </dgm:t>
    </dgm:pt>
    <dgm:pt modelId="{8127E121-0CAD-D04F-9450-707F845B8038}" type="parTrans" cxnId="{8F2FA823-FA8E-A547-BC5E-2322AA741A82}">
      <dgm:prSet/>
      <dgm:spPr/>
      <dgm:t>
        <a:bodyPr/>
        <a:lstStyle/>
        <a:p>
          <a:endParaRPr lang="en-GB"/>
        </a:p>
      </dgm:t>
    </dgm:pt>
    <dgm:pt modelId="{70569070-A557-8C4D-BAE1-5B9ECCE8625D}" type="sibTrans" cxnId="{8F2FA823-FA8E-A547-BC5E-2322AA741A82}">
      <dgm:prSet/>
      <dgm:spPr/>
      <dgm:t>
        <a:bodyPr/>
        <a:lstStyle/>
        <a:p>
          <a:endParaRPr lang="en-GB"/>
        </a:p>
      </dgm:t>
    </dgm:pt>
    <dgm:pt modelId="{D7B0ECF0-0BFF-5241-8EDC-7DC6C3EC015C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Records all financial transactions </a:t>
          </a:r>
        </a:p>
      </dgm:t>
    </dgm:pt>
    <dgm:pt modelId="{D0FAFB6F-8F53-9B45-8421-86E61CA2132B}" type="parTrans" cxnId="{1E3D2F80-4C9D-C647-B230-2B7EF215B79F}">
      <dgm:prSet/>
      <dgm:spPr/>
      <dgm:t>
        <a:bodyPr/>
        <a:lstStyle/>
        <a:p>
          <a:endParaRPr lang="en-GB"/>
        </a:p>
      </dgm:t>
    </dgm:pt>
    <dgm:pt modelId="{58D68DFD-73C0-AC4F-8785-4E867E01B59C}" type="sibTrans" cxnId="{1E3D2F80-4C9D-C647-B230-2B7EF215B79F}">
      <dgm:prSet/>
      <dgm:spPr/>
      <dgm:t>
        <a:bodyPr/>
        <a:lstStyle/>
        <a:p>
          <a:endParaRPr lang="en-GB"/>
        </a:p>
      </dgm:t>
    </dgm:pt>
    <dgm:pt modelId="{8D08B7C6-358B-E740-AB6E-C277AA11CBE9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Prepares financial reports </a:t>
          </a:r>
        </a:p>
      </dgm:t>
    </dgm:pt>
    <dgm:pt modelId="{F1B69BC3-EC87-0843-80D0-CD10A587F5FF}" type="parTrans" cxnId="{187D1940-42C2-3D4C-B415-8F1279BEA7CA}">
      <dgm:prSet/>
      <dgm:spPr/>
      <dgm:t>
        <a:bodyPr/>
        <a:lstStyle/>
        <a:p>
          <a:endParaRPr lang="en-GB"/>
        </a:p>
      </dgm:t>
    </dgm:pt>
    <dgm:pt modelId="{53F6DF1C-5192-1E4D-99F8-0B40506D8811}" type="sibTrans" cxnId="{187D1940-42C2-3D4C-B415-8F1279BEA7CA}">
      <dgm:prSet/>
      <dgm:spPr/>
      <dgm:t>
        <a:bodyPr/>
        <a:lstStyle/>
        <a:p>
          <a:endParaRPr lang="en-GB"/>
        </a:p>
      </dgm:t>
    </dgm:pt>
    <dgm:pt modelId="{768BEDF7-B025-C14C-B1ED-0FADFCED56E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Ensures transparency</a:t>
          </a:r>
        </a:p>
      </dgm:t>
    </dgm:pt>
    <dgm:pt modelId="{005ADEA9-B534-2F43-9CEF-B116C276D366}" type="parTrans" cxnId="{7ED1F716-2B46-0546-82AF-B37304F9942C}">
      <dgm:prSet/>
      <dgm:spPr/>
      <dgm:t>
        <a:bodyPr/>
        <a:lstStyle/>
        <a:p>
          <a:endParaRPr lang="en-GB"/>
        </a:p>
      </dgm:t>
    </dgm:pt>
    <dgm:pt modelId="{376DBFEB-811D-844B-9BA9-8B1F020D6F4F}" type="sibTrans" cxnId="{7ED1F716-2B46-0546-82AF-B37304F9942C}">
      <dgm:prSet/>
      <dgm:spPr/>
      <dgm:t>
        <a:bodyPr/>
        <a:lstStyle/>
        <a:p>
          <a:endParaRPr lang="en-GB"/>
        </a:p>
      </dgm:t>
    </dgm:pt>
    <dgm:pt modelId="{C95980F2-7348-1D44-AC10-661CB5912741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Tracks all referrals given and received </a:t>
          </a:r>
        </a:p>
      </dgm:t>
    </dgm:pt>
    <dgm:pt modelId="{3986E0A1-756E-DE48-BB86-78B983BD298D}" type="parTrans" cxnId="{24AFDA0B-5BD4-F649-94D0-DD90BC3D8D70}">
      <dgm:prSet/>
      <dgm:spPr/>
      <dgm:t>
        <a:bodyPr/>
        <a:lstStyle/>
        <a:p>
          <a:endParaRPr lang="en-GB"/>
        </a:p>
      </dgm:t>
    </dgm:pt>
    <dgm:pt modelId="{D7307DA5-D752-2045-BAF7-DC61199C5F63}" type="sibTrans" cxnId="{24AFDA0B-5BD4-F649-94D0-DD90BC3D8D70}">
      <dgm:prSet/>
      <dgm:spPr/>
      <dgm:t>
        <a:bodyPr/>
        <a:lstStyle/>
        <a:p>
          <a:endParaRPr lang="en-GB"/>
        </a:p>
      </dgm:t>
    </dgm:pt>
    <dgm:pt modelId="{0BC21544-6BA5-7049-B0E9-83054EA881E7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Monitors deals closed </a:t>
          </a:r>
        </a:p>
      </dgm:t>
    </dgm:pt>
    <dgm:pt modelId="{E5AB26B8-4B94-6B42-8CF5-664CE7A02AA1}" type="parTrans" cxnId="{1F36414B-1854-F04D-A280-6AAF1F049480}">
      <dgm:prSet/>
      <dgm:spPr/>
      <dgm:t>
        <a:bodyPr/>
        <a:lstStyle/>
        <a:p>
          <a:endParaRPr lang="en-GB"/>
        </a:p>
      </dgm:t>
    </dgm:pt>
    <dgm:pt modelId="{5A46802B-B40B-5C49-85EC-B3B5A423F7F6}" type="sibTrans" cxnId="{1F36414B-1854-F04D-A280-6AAF1F049480}">
      <dgm:prSet/>
      <dgm:spPr/>
      <dgm:t>
        <a:bodyPr/>
        <a:lstStyle/>
        <a:p>
          <a:endParaRPr lang="en-GB"/>
        </a:p>
      </dgm:t>
    </dgm:pt>
    <dgm:pt modelId="{F633E627-FFC9-D242-8AFA-9397422812FA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>
              <a:latin typeface="Century Gothic" panose="020B0502020202020204" pitchFamily="34" charset="0"/>
            </a:rPr>
            <a:t>Encourages referral culture </a:t>
          </a:r>
        </a:p>
      </dgm:t>
    </dgm:pt>
    <dgm:pt modelId="{1BFD786C-25EE-E74C-80CF-10CCE39C262F}" type="parTrans" cxnId="{80DF08A4-55ED-5D4C-AFB4-16ADA7CAC764}">
      <dgm:prSet/>
      <dgm:spPr/>
      <dgm:t>
        <a:bodyPr/>
        <a:lstStyle/>
        <a:p>
          <a:endParaRPr lang="en-GB"/>
        </a:p>
      </dgm:t>
    </dgm:pt>
    <dgm:pt modelId="{19566796-31AC-DF47-8304-B25BC9668AE0}" type="sibTrans" cxnId="{80DF08A4-55ED-5D4C-AFB4-16ADA7CAC764}">
      <dgm:prSet/>
      <dgm:spPr/>
      <dgm:t>
        <a:bodyPr/>
        <a:lstStyle/>
        <a:p>
          <a:endParaRPr lang="en-GB"/>
        </a:p>
      </dgm:t>
    </dgm:pt>
    <dgm:pt modelId="{C7C58EEC-3D41-F047-BE37-880B563ADEB0}">
      <dgm:prSet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AU" dirty="0">
              <a:latin typeface="Century Gothic" panose="020B0502020202020204" pitchFamily="34" charset="0"/>
            </a:rPr>
            <a:t>Reports weekly performance</a:t>
          </a:r>
        </a:p>
      </dgm:t>
    </dgm:pt>
    <dgm:pt modelId="{12DFB065-554B-AA4B-A9E1-7435497D82EC}" type="parTrans" cxnId="{8DFB0285-7819-DB40-9E49-0AC0BFFA09EE}">
      <dgm:prSet/>
      <dgm:spPr/>
      <dgm:t>
        <a:bodyPr/>
        <a:lstStyle/>
        <a:p>
          <a:endParaRPr lang="en-GB"/>
        </a:p>
      </dgm:t>
    </dgm:pt>
    <dgm:pt modelId="{23E8CC4D-AB99-6249-87D0-65CA68EF3D39}" type="sibTrans" cxnId="{8DFB0285-7819-DB40-9E49-0AC0BFFA09EE}">
      <dgm:prSet/>
      <dgm:spPr/>
      <dgm:t>
        <a:bodyPr/>
        <a:lstStyle/>
        <a:p>
          <a:endParaRPr lang="en-GB"/>
        </a:p>
      </dgm:t>
    </dgm:pt>
    <dgm:pt modelId="{687CC7BD-79EF-4A0F-BDD3-809BFA49E6BE}" type="pres">
      <dgm:prSet presAssocID="{FF3CD410-5E2E-4080-A893-907D31D22CB3}" presName="root" presStyleCnt="0">
        <dgm:presLayoutVars>
          <dgm:chMax/>
          <dgm:chPref/>
          <dgm:animLvl val="lvl"/>
        </dgm:presLayoutVars>
      </dgm:prSet>
      <dgm:spPr/>
    </dgm:pt>
    <dgm:pt modelId="{6168B371-2815-4661-9209-F8A29814ADCC}" type="pres">
      <dgm:prSet presAssocID="{FF3CD410-5E2E-4080-A893-907D31D22CB3}" presName="divider" presStyleLbl="fgAcc1" presStyleIdx="0" presStyleCnt="1"/>
      <dgm:spPr/>
    </dgm:pt>
    <dgm:pt modelId="{4C5F54B5-504F-4069-AF1D-9A370FBD268C}" type="pres">
      <dgm:prSet presAssocID="{FF3CD410-5E2E-4080-A893-907D31D22CB3}" presName="nodes" presStyleCnt="0">
        <dgm:presLayoutVars>
          <dgm:chMax/>
          <dgm:chPref/>
          <dgm:animLvl val="lvl"/>
        </dgm:presLayoutVars>
      </dgm:prSet>
      <dgm:spPr/>
    </dgm:pt>
    <dgm:pt modelId="{34539F78-7536-446A-B749-4315D26F2C4E}" type="pres">
      <dgm:prSet presAssocID="{D423FB80-F2BD-4DDE-80B1-76F84FE09A02}" presName="composite" presStyleCnt="0"/>
      <dgm:spPr/>
    </dgm:pt>
    <dgm:pt modelId="{64E37A6A-8F95-4F28-92FC-1FE8089D7DAF}" type="pres">
      <dgm:prSet presAssocID="{D423FB80-F2BD-4DDE-80B1-76F84FE09A02}" presName="L1TextContainer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301B11E7-9AB9-40DA-A950-87C47281308D}" type="pres">
      <dgm:prSet presAssocID="{D423FB80-F2BD-4DDE-80B1-76F84FE09A02}" presName="L2TextContainerWrapper" presStyleCnt="0">
        <dgm:presLayoutVars>
          <dgm:bulletEnabled val="1"/>
        </dgm:presLayoutVars>
      </dgm:prSet>
      <dgm:spPr/>
    </dgm:pt>
    <dgm:pt modelId="{255B3FC7-BD87-4810-87ED-7952D0F23157}" type="pres">
      <dgm:prSet presAssocID="{D423FB80-F2BD-4DDE-80B1-76F84FE09A02}" presName="L2TextContainer" presStyleLbl="bgAccFollowNode1" presStyleIdx="0" presStyleCnt="5"/>
      <dgm:spPr/>
    </dgm:pt>
    <dgm:pt modelId="{4B545162-9690-412E-B970-54DA905B44AF}" type="pres">
      <dgm:prSet presAssocID="{D423FB80-F2BD-4DDE-80B1-76F84FE09A02}" presName="FlexibleEmptyPlaceHolder" presStyleCnt="0"/>
      <dgm:spPr/>
    </dgm:pt>
    <dgm:pt modelId="{DF478A7F-4668-4E0A-86F7-C1205CF5AA73}" type="pres">
      <dgm:prSet presAssocID="{D423FB80-F2BD-4DDE-80B1-76F84FE09A02}" presName="ConnectLine" presStyleLbl="sibTrans1D1" presStyleIdx="0" presStyleCnt="5"/>
      <dgm:spPr/>
    </dgm:pt>
    <dgm:pt modelId="{6D7F9BE3-3008-4E5E-96F3-C71D72649902}" type="pres">
      <dgm:prSet presAssocID="{D423FB80-F2BD-4DDE-80B1-76F84FE09A02}" presName="ConnectorPoint" presStyleLbl="node1" presStyleIdx="0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2633C3C-6589-41FB-998C-85A7548107A4}" type="pres">
      <dgm:prSet presAssocID="{D423FB80-F2BD-4DDE-80B1-76F84FE09A02}" presName="EmptyPlaceHolder" presStyleCnt="0"/>
      <dgm:spPr/>
    </dgm:pt>
    <dgm:pt modelId="{41467129-B2CC-4E38-A5B2-56D30FA28409}" type="pres">
      <dgm:prSet presAssocID="{EBE862E1-9761-4AA7-AA00-BD79FA3B27DD}" presName="spaceBetweenRectangles" presStyleCnt="0"/>
      <dgm:spPr/>
    </dgm:pt>
    <dgm:pt modelId="{6AA3FB3F-E213-4147-93D1-22B952CDFE17}" type="pres">
      <dgm:prSet presAssocID="{2DC4903D-31E8-4ED6-875F-63877788B702}" presName="composite" presStyleCnt="0"/>
      <dgm:spPr/>
    </dgm:pt>
    <dgm:pt modelId="{270971D8-F05B-4392-88C0-D9921BB5F6B0}" type="pres">
      <dgm:prSet presAssocID="{2DC4903D-31E8-4ED6-875F-63877788B702}" presName="L1TextContainer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68B34C20-0EE9-4A51-9634-702BEA794899}" type="pres">
      <dgm:prSet presAssocID="{2DC4903D-31E8-4ED6-875F-63877788B702}" presName="L2TextContainerWrapper" presStyleCnt="0">
        <dgm:presLayoutVars>
          <dgm:bulletEnabled val="1"/>
        </dgm:presLayoutVars>
      </dgm:prSet>
      <dgm:spPr/>
    </dgm:pt>
    <dgm:pt modelId="{1D60394B-1800-4790-9694-08B1C1D1B34D}" type="pres">
      <dgm:prSet presAssocID="{2DC4903D-31E8-4ED6-875F-63877788B702}" presName="L2TextContainer" presStyleLbl="bgAccFollowNode1" presStyleIdx="1" presStyleCnt="5"/>
      <dgm:spPr/>
    </dgm:pt>
    <dgm:pt modelId="{F7828579-24D8-4EC2-A1D6-344D5AD522E4}" type="pres">
      <dgm:prSet presAssocID="{2DC4903D-31E8-4ED6-875F-63877788B702}" presName="FlexibleEmptyPlaceHolder" presStyleCnt="0"/>
      <dgm:spPr/>
    </dgm:pt>
    <dgm:pt modelId="{59F1EF41-14EA-48EE-A559-118169DBDB24}" type="pres">
      <dgm:prSet presAssocID="{2DC4903D-31E8-4ED6-875F-63877788B702}" presName="ConnectLine" presStyleLbl="sibTrans1D1" presStyleIdx="1" presStyleCnt="5"/>
      <dgm:spPr/>
    </dgm:pt>
    <dgm:pt modelId="{8E0947F0-E28B-4B2E-B1D6-BFEED1AF012B}" type="pres">
      <dgm:prSet presAssocID="{2DC4903D-31E8-4ED6-875F-63877788B702}" presName="ConnectorPoint" presStyleLbl="node1" presStyleIdx="1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BA99215-8D0D-4B24-ACDB-B8619064A20A}" type="pres">
      <dgm:prSet presAssocID="{2DC4903D-31E8-4ED6-875F-63877788B702}" presName="EmptyPlaceHolder" presStyleCnt="0"/>
      <dgm:spPr/>
    </dgm:pt>
    <dgm:pt modelId="{9B2B8A77-95BF-4B3D-B7A2-74A64BEAD033}" type="pres">
      <dgm:prSet presAssocID="{EBFDEA83-93E5-4D72-A672-078838B258F5}" presName="spaceBetweenRectangles" presStyleCnt="0"/>
      <dgm:spPr/>
    </dgm:pt>
    <dgm:pt modelId="{CB500B18-4CCC-44D0-A7EE-E63EC340604C}" type="pres">
      <dgm:prSet presAssocID="{8A93A940-284B-49B0-9D89-5FA2B3B3C7E5}" presName="composite" presStyleCnt="0"/>
      <dgm:spPr/>
    </dgm:pt>
    <dgm:pt modelId="{A7F04B95-81DC-4C70-990B-FEE82F4C63E7}" type="pres">
      <dgm:prSet presAssocID="{8A93A940-284B-49B0-9D89-5FA2B3B3C7E5}" presName="L1TextContainer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16384FAB-C600-47F1-91A6-2EF972F345F9}" type="pres">
      <dgm:prSet presAssocID="{8A93A940-284B-49B0-9D89-5FA2B3B3C7E5}" presName="L2TextContainerWrapper" presStyleCnt="0">
        <dgm:presLayoutVars>
          <dgm:bulletEnabled val="1"/>
        </dgm:presLayoutVars>
      </dgm:prSet>
      <dgm:spPr/>
    </dgm:pt>
    <dgm:pt modelId="{725F2AEF-0925-4411-A89A-5976D96BC3B1}" type="pres">
      <dgm:prSet presAssocID="{8A93A940-284B-49B0-9D89-5FA2B3B3C7E5}" presName="L2TextContainer" presStyleLbl="bgAccFollowNode1" presStyleIdx="2" presStyleCnt="5"/>
      <dgm:spPr/>
    </dgm:pt>
    <dgm:pt modelId="{F1CEE27F-E297-4972-B373-BDB021CAF74B}" type="pres">
      <dgm:prSet presAssocID="{8A93A940-284B-49B0-9D89-5FA2B3B3C7E5}" presName="FlexibleEmptyPlaceHolder" presStyleCnt="0"/>
      <dgm:spPr/>
    </dgm:pt>
    <dgm:pt modelId="{3F1F843F-8CAA-4ECF-B5A2-211D6C43D3C6}" type="pres">
      <dgm:prSet presAssocID="{8A93A940-284B-49B0-9D89-5FA2B3B3C7E5}" presName="ConnectLine" presStyleLbl="sibTrans1D1" presStyleIdx="2" presStyleCnt="5"/>
      <dgm:spPr/>
    </dgm:pt>
    <dgm:pt modelId="{53B98CC0-1029-46A6-8053-0933F88F7705}" type="pres">
      <dgm:prSet presAssocID="{8A93A940-284B-49B0-9D89-5FA2B3B3C7E5}" presName="ConnectorPoint" presStyleLbl="node1" presStyleIdx="2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D7FD386-E91E-4500-9B1B-A5B2EA2DCD9E}" type="pres">
      <dgm:prSet presAssocID="{8A93A940-284B-49B0-9D89-5FA2B3B3C7E5}" presName="EmptyPlaceHolder" presStyleCnt="0"/>
      <dgm:spPr/>
    </dgm:pt>
    <dgm:pt modelId="{99232B93-011D-4374-9806-34BC1DBDDE1E}" type="pres">
      <dgm:prSet presAssocID="{E0447E4A-3C15-4884-AEBE-804149EBD331}" presName="spaceBetweenRectangles" presStyleCnt="0"/>
      <dgm:spPr/>
    </dgm:pt>
    <dgm:pt modelId="{7ADDB485-CFC7-4F85-B30A-DE801AA6DC75}" type="pres">
      <dgm:prSet presAssocID="{9E45D7CF-C94B-4296-8BBB-5FB9C751C764}" presName="composite" presStyleCnt="0"/>
      <dgm:spPr/>
    </dgm:pt>
    <dgm:pt modelId="{9D1E98DC-7AC2-4117-9798-ADB5E80A00E6}" type="pres">
      <dgm:prSet presAssocID="{9E45D7CF-C94B-4296-8BBB-5FB9C751C764}" presName="L1TextContainer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3F3E48D2-82E9-4D3A-B638-E71AE734393E}" type="pres">
      <dgm:prSet presAssocID="{9E45D7CF-C94B-4296-8BBB-5FB9C751C764}" presName="L2TextContainerWrapper" presStyleCnt="0">
        <dgm:presLayoutVars>
          <dgm:bulletEnabled val="1"/>
        </dgm:presLayoutVars>
      </dgm:prSet>
      <dgm:spPr/>
    </dgm:pt>
    <dgm:pt modelId="{21ECDB6F-9848-43C2-A5A4-6167FCEAEDF3}" type="pres">
      <dgm:prSet presAssocID="{9E45D7CF-C94B-4296-8BBB-5FB9C751C764}" presName="L2TextContainer" presStyleLbl="bgAccFollowNode1" presStyleIdx="3" presStyleCnt="5"/>
      <dgm:spPr/>
    </dgm:pt>
    <dgm:pt modelId="{303D49F8-EEA6-405D-8010-0F27CB5ED44A}" type="pres">
      <dgm:prSet presAssocID="{9E45D7CF-C94B-4296-8BBB-5FB9C751C764}" presName="FlexibleEmptyPlaceHolder" presStyleCnt="0"/>
      <dgm:spPr/>
    </dgm:pt>
    <dgm:pt modelId="{481EB8DB-5324-4334-8118-23A66323291C}" type="pres">
      <dgm:prSet presAssocID="{9E45D7CF-C94B-4296-8BBB-5FB9C751C764}" presName="ConnectLine" presStyleLbl="sibTrans1D1" presStyleIdx="3" presStyleCnt="5"/>
      <dgm:spPr/>
    </dgm:pt>
    <dgm:pt modelId="{856A4CBD-C83B-4A44-86AD-492D052597FE}" type="pres">
      <dgm:prSet presAssocID="{9E45D7CF-C94B-4296-8BBB-5FB9C751C764}" presName="ConnectorPoint" presStyleLbl="node1" presStyleIdx="3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D44EB45-B134-4C8F-A189-CAFA9CA5AA08}" type="pres">
      <dgm:prSet presAssocID="{9E45D7CF-C94B-4296-8BBB-5FB9C751C764}" presName="EmptyPlaceHolder" presStyleCnt="0"/>
      <dgm:spPr/>
    </dgm:pt>
    <dgm:pt modelId="{3EAE09EF-6BB3-4C6C-812C-1993F05047BA}" type="pres">
      <dgm:prSet presAssocID="{F0C418A6-3078-49CF-9F78-EC7CFB428EB9}" presName="spaceBetweenRectangles" presStyleCnt="0"/>
      <dgm:spPr/>
    </dgm:pt>
    <dgm:pt modelId="{12C3ED75-8AA8-460F-B5AA-BF1E4D067B2A}" type="pres">
      <dgm:prSet presAssocID="{D2796C41-A0C7-456A-A0CB-AEC2F1008E03}" presName="composite" presStyleCnt="0"/>
      <dgm:spPr/>
    </dgm:pt>
    <dgm:pt modelId="{C44CFC23-6AAC-481C-B0AC-EF2D5DFA5D60}" type="pres">
      <dgm:prSet presAssocID="{D2796C41-A0C7-456A-A0CB-AEC2F1008E03}" presName="L1TextContainer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785C7103-AE69-44FD-A8CC-F830ACA58489}" type="pres">
      <dgm:prSet presAssocID="{D2796C41-A0C7-456A-A0CB-AEC2F1008E03}" presName="L2TextContainerWrapper" presStyleCnt="0">
        <dgm:presLayoutVars>
          <dgm:bulletEnabled val="1"/>
        </dgm:presLayoutVars>
      </dgm:prSet>
      <dgm:spPr/>
    </dgm:pt>
    <dgm:pt modelId="{3A7833D0-9343-4767-AD2D-449FA19F3575}" type="pres">
      <dgm:prSet presAssocID="{D2796C41-A0C7-456A-A0CB-AEC2F1008E03}" presName="L2TextContainer" presStyleLbl="bgAccFollowNode1" presStyleIdx="4" presStyleCnt="5"/>
      <dgm:spPr/>
    </dgm:pt>
    <dgm:pt modelId="{C858C326-7D97-4E81-803B-D89CD0D792AA}" type="pres">
      <dgm:prSet presAssocID="{D2796C41-A0C7-456A-A0CB-AEC2F1008E03}" presName="FlexibleEmptyPlaceHolder" presStyleCnt="0"/>
      <dgm:spPr/>
    </dgm:pt>
    <dgm:pt modelId="{BD3377EB-8BC6-4C0F-A9BC-905269A0703C}" type="pres">
      <dgm:prSet presAssocID="{D2796C41-A0C7-456A-A0CB-AEC2F1008E03}" presName="ConnectLine" presStyleLbl="sibTrans1D1" presStyleIdx="4" presStyleCnt="5"/>
      <dgm:spPr/>
    </dgm:pt>
    <dgm:pt modelId="{275E63FD-43EB-4A36-84B9-870E75057F4B}" type="pres">
      <dgm:prSet presAssocID="{D2796C41-A0C7-456A-A0CB-AEC2F1008E03}" presName="ConnectorPoint" presStyleLbl="node1" presStyleIdx="4" presStyleCnt="5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86F0CD2-91A5-4DB7-8C6D-37E3B41E21EC}" type="pres">
      <dgm:prSet presAssocID="{D2796C41-A0C7-456A-A0CB-AEC2F1008E03}" presName="EmptyPlaceHolder" presStyleCnt="0"/>
      <dgm:spPr/>
    </dgm:pt>
  </dgm:ptLst>
  <dgm:cxnLst>
    <dgm:cxn modelId="{094E0A09-4819-4191-9884-C7F882D988D2}" type="presOf" srcId="{AFCD2288-3A9E-41C1-B2B0-0A3D6F84157E}" destId="{725F2AEF-0925-4411-A89A-5976D96BC3B1}" srcOrd="0" destOrd="0" presId="urn:microsoft.com/office/officeart/2017/3/layout/HorizontalLabelsTimeline"/>
    <dgm:cxn modelId="{B35F8309-29B4-CF40-826F-1C86F50C2B1A}" type="presOf" srcId="{F633E627-FFC9-D242-8AFA-9397422812FA}" destId="{21ECDB6F-9848-43C2-A5A4-6167FCEAEDF3}" srcOrd="0" destOrd="3" presId="urn:microsoft.com/office/officeart/2017/3/layout/HorizontalLabelsTimeline"/>
    <dgm:cxn modelId="{24AFDA0B-5BD4-F649-94D0-DD90BC3D8D70}" srcId="{9E45D7CF-C94B-4296-8BBB-5FB9C751C764}" destId="{C95980F2-7348-1D44-AC10-661CB5912741}" srcOrd="1" destOrd="0" parTransId="{3986E0A1-756E-DE48-BB86-78B983BD298D}" sibTransId="{D7307DA5-D752-2045-BAF7-DC61199C5F63}"/>
    <dgm:cxn modelId="{91507413-0B4F-EB4C-9A12-CFFC1A56DA50}" type="presOf" srcId="{C95980F2-7348-1D44-AC10-661CB5912741}" destId="{21ECDB6F-9848-43C2-A5A4-6167FCEAEDF3}" srcOrd="0" destOrd="1" presId="urn:microsoft.com/office/officeart/2017/3/layout/HorizontalLabelsTimeline"/>
    <dgm:cxn modelId="{7ED1F716-2B46-0546-82AF-B37304F9942C}" srcId="{2DC4903D-31E8-4ED6-875F-63877788B702}" destId="{768BEDF7-B025-C14C-B1ED-0FADFCED56E1}" srcOrd="4" destOrd="0" parTransId="{005ADEA9-B534-2F43-9CEF-B116C276D366}" sibTransId="{376DBFEB-811D-844B-9BA9-8B1F020D6F4F}"/>
    <dgm:cxn modelId="{8F2FA823-FA8E-A547-BC5E-2322AA741A82}" srcId="{2DC4903D-31E8-4ED6-875F-63877788B702}" destId="{9B35825E-D420-624C-8F5E-A7AB7C951124}" srcOrd="1" destOrd="0" parTransId="{8127E121-0CAD-D04F-9450-707F845B8038}" sibTransId="{70569070-A557-8C4D-BAE1-5B9ECCE8625D}"/>
    <dgm:cxn modelId="{FAA6CC25-C272-4748-B9E6-1799D4341A39}" type="presOf" srcId="{768BEDF7-B025-C14C-B1ED-0FADFCED56E1}" destId="{1D60394B-1800-4790-9694-08B1C1D1B34D}" srcOrd="0" destOrd="4" presId="urn:microsoft.com/office/officeart/2017/3/layout/HorizontalLabelsTimeline"/>
    <dgm:cxn modelId="{C7FEC32E-47FF-3949-A0E7-5563F095CE91}" srcId="{8A93A940-284B-49B0-9D89-5FA2B3B3C7E5}" destId="{8F8BF245-A482-914D-A68D-88F372FA5914}" srcOrd="2" destOrd="0" parTransId="{7371B595-FA7F-9041-B0C1-92653FA5CEEC}" sibTransId="{E628E864-09A3-1C4A-9A84-05EADE13EE0A}"/>
    <dgm:cxn modelId="{3FE10536-4B1B-4440-B2DE-041D84BB40D7}" type="presOf" srcId="{9B35825E-D420-624C-8F5E-A7AB7C951124}" destId="{1D60394B-1800-4790-9694-08B1C1D1B34D}" srcOrd="0" destOrd="1" presId="urn:microsoft.com/office/officeart/2017/3/layout/HorizontalLabelsTimeline"/>
    <dgm:cxn modelId="{4F0EAB3D-D6DC-4270-A428-F626A2666D2A}" type="presOf" srcId="{8A93A940-284B-49B0-9D89-5FA2B3B3C7E5}" destId="{A7F04B95-81DC-4C70-990B-FEE82F4C63E7}" srcOrd="0" destOrd="0" presId="urn:microsoft.com/office/officeart/2017/3/layout/HorizontalLabelsTimeline"/>
    <dgm:cxn modelId="{0443F13D-A315-694C-9117-E6AA3AC871FC}" srcId="{D2796C41-A0C7-456A-A0CB-AEC2F1008E03}" destId="{E4E3E982-A319-C049-B4A5-2AF692DA5A89}" srcOrd="1" destOrd="0" parTransId="{F336DC5E-3E5D-8D4E-833B-12B207E24787}" sibTransId="{EBF00F1C-8D3A-B644-B139-33D248720E75}"/>
    <dgm:cxn modelId="{187D1940-42C2-3D4C-B415-8F1279BEA7CA}" srcId="{2DC4903D-31E8-4ED6-875F-63877788B702}" destId="{8D08B7C6-358B-E740-AB6E-C277AA11CBE9}" srcOrd="3" destOrd="0" parTransId="{F1B69BC3-EC87-0843-80D0-CD10A587F5FF}" sibTransId="{53F6DF1C-5192-1E4D-99F8-0B40506D8811}"/>
    <dgm:cxn modelId="{50AA3040-3E85-4721-A931-02E0B66C7B98}" type="presOf" srcId="{700CBE35-CE0D-4367-96BA-B05A2FA48D86}" destId="{3A7833D0-9343-4767-AD2D-449FA19F3575}" srcOrd="0" destOrd="0" presId="urn:microsoft.com/office/officeart/2017/3/layout/HorizontalLabelsTimeline"/>
    <dgm:cxn modelId="{17216A41-0E4E-9C41-98C2-5D7E76202E8D}" type="presOf" srcId="{399E6758-E8E0-9946-AACF-24539B4307B9}" destId="{725F2AEF-0925-4411-A89A-5976D96BC3B1}" srcOrd="0" destOrd="4" presId="urn:microsoft.com/office/officeart/2017/3/layout/HorizontalLabelsTimeline"/>
    <dgm:cxn modelId="{982D7B44-1518-4DD0-82D4-8A3901DD95E9}" srcId="{FF3CD410-5E2E-4080-A893-907D31D22CB3}" destId="{8A93A940-284B-49B0-9D89-5FA2B3B3C7E5}" srcOrd="2" destOrd="0" parTransId="{CD96219D-3688-4138-ACC9-901ED9FEACCC}" sibTransId="{E0447E4A-3C15-4884-AEBE-804149EBD331}"/>
    <dgm:cxn modelId="{4ACBE748-D74E-9641-85F4-60026BFFBDF6}" type="presOf" srcId="{0BC21544-6BA5-7049-B0E9-83054EA881E7}" destId="{21ECDB6F-9848-43C2-A5A4-6167FCEAEDF3}" srcOrd="0" destOrd="2" presId="urn:microsoft.com/office/officeart/2017/3/layout/HorizontalLabelsTimeline"/>
    <dgm:cxn modelId="{1F36414B-1854-F04D-A280-6AAF1F049480}" srcId="{9E45D7CF-C94B-4296-8BBB-5FB9C751C764}" destId="{0BC21544-6BA5-7049-B0E9-83054EA881E7}" srcOrd="2" destOrd="0" parTransId="{E5AB26B8-4B94-6B42-8CF5-664CE7A02AA1}" sibTransId="{5A46802B-B40B-5C49-85EC-B3B5A423F7F6}"/>
    <dgm:cxn modelId="{935F274E-0D61-4EDD-92A7-9CA37702DC15}" type="presOf" srcId="{2DC4903D-31E8-4ED6-875F-63877788B702}" destId="{270971D8-F05B-4392-88C0-D9921BB5F6B0}" srcOrd="0" destOrd="0" presId="urn:microsoft.com/office/officeart/2017/3/layout/HorizontalLabelsTimeline"/>
    <dgm:cxn modelId="{B07DBF4E-F3DD-924B-B0F7-D53DFC5AA301}" type="presOf" srcId="{825FE9F5-D124-5548-85C6-1E2934C36BFC}" destId="{3A7833D0-9343-4767-AD2D-449FA19F3575}" srcOrd="0" destOrd="3" presId="urn:microsoft.com/office/officeart/2017/3/layout/HorizontalLabelsTimeline"/>
    <dgm:cxn modelId="{C8276A56-54A9-E941-AC4F-03146270EE06}" srcId="{D2796C41-A0C7-456A-A0CB-AEC2F1008E03}" destId="{D41517DD-888B-524B-8C35-AD94384BE02F}" srcOrd="2" destOrd="0" parTransId="{E5D34545-34EB-E447-A036-7C52E06C2D7A}" sibTransId="{DD0F0E0E-3239-BF46-AEBB-EAA0951A7D4F}"/>
    <dgm:cxn modelId="{09D5A75C-7B59-4223-B050-D175F130D68F}" srcId="{D2796C41-A0C7-456A-A0CB-AEC2F1008E03}" destId="{700CBE35-CE0D-4367-96BA-B05A2FA48D86}" srcOrd="0" destOrd="0" parTransId="{A99BA66C-1F9B-4680-A62B-B4336E03FA4C}" sibTransId="{9A8220FB-65A2-4160-A9BE-7526DC2DDDB5}"/>
    <dgm:cxn modelId="{D8253E5E-C34C-7B4B-8582-D0A1E134567D}" type="presOf" srcId="{003BD5CD-D5B0-C046-90FD-51047D971C0B}" destId="{725F2AEF-0925-4411-A89A-5976D96BC3B1}" srcOrd="0" destOrd="3" presId="urn:microsoft.com/office/officeart/2017/3/layout/HorizontalLabelsTimeline"/>
    <dgm:cxn modelId="{2D827764-B80D-684D-B183-7662E69B577D}" srcId="{8A93A940-284B-49B0-9D89-5FA2B3B3C7E5}" destId="{003BD5CD-D5B0-C046-90FD-51047D971C0B}" srcOrd="3" destOrd="0" parTransId="{A17FB3AA-4DB4-C048-B2F5-67FE2C0B4669}" sibTransId="{67D6DDD2-2A62-ED4F-954B-4C8122668317}"/>
    <dgm:cxn modelId="{7154A965-74F2-E042-B0F0-A3AA0DF9BF07}" srcId="{8A93A940-284B-49B0-9D89-5FA2B3B3C7E5}" destId="{28189E1B-14BE-6147-9290-EF34523B11AD}" srcOrd="1" destOrd="0" parTransId="{A85D3AEB-B079-3241-9FBA-5A3966DA29C7}" sibTransId="{928F0962-20BB-9C46-B5E2-55DEE69FFD44}"/>
    <dgm:cxn modelId="{282B6769-9DCD-E94C-AB0C-0180B86258EB}" type="presOf" srcId="{D41517DD-888B-524B-8C35-AD94384BE02F}" destId="{3A7833D0-9343-4767-AD2D-449FA19F3575}" srcOrd="0" destOrd="2" presId="urn:microsoft.com/office/officeart/2017/3/layout/HorizontalLabelsTimeline"/>
    <dgm:cxn modelId="{A319CB69-6926-431D-A805-EACBFA83FA66}" srcId="{FF3CD410-5E2E-4080-A893-907D31D22CB3}" destId="{2DC4903D-31E8-4ED6-875F-63877788B702}" srcOrd="1" destOrd="0" parTransId="{A18F8C20-9A13-44DB-9E45-C2DE49ACE5D9}" sibTransId="{EBFDEA83-93E5-4D72-A672-078838B258F5}"/>
    <dgm:cxn modelId="{24FE186F-F804-46F5-9C2D-96C1655A06BB}" type="presOf" srcId="{FF3CD410-5E2E-4080-A893-907D31D22CB3}" destId="{687CC7BD-79EF-4A0F-BDD3-809BFA49E6BE}" srcOrd="0" destOrd="0" presId="urn:microsoft.com/office/officeart/2017/3/layout/HorizontalLabelsTimeline"/>
    <dgm:cxn modelId="{2AD81C73-D52A-9142-BCD1-1D8652BD2DFF}" type="presOf" srcId="{28189E1B-14BE-6147-9290-EF34523B11AD}" destId="{725F2AEF-0925-4411-A89A-5976D96BC3B1}" srcOrd="0" destOrd="1" presId="urn:microsoft.com/office/officeart/2017/3/layout/HorizontalLabelsTimeline"/>
    <dgm:cxn modelId="{A93A8B74-0EF1-4DAA-8B1E-ACA961B32D00}" srcId="{FF3CD410-5E2E-4080-A893-907D31D22CB3}" destId="{9E45D7CF-C94B-4296-8BBB-5FB9C751C764}" srcOrd="3" destOrd="0" parTransId="{599A13A7-E2D4-42D9-A89B-87C08073E87C}" sibTransId="{F0C418A6-3078-49CF-9F78-EC7CFB428EB9}"/>
    <dgm:cxn modelId="{FEDCB174-A9A6-449B-9678-B296533325F3}" srcId="{8A93A940-284B-49B0-9D89-5FA2B3B3C7E5}" destId="{AFCD2288-3A9E-41C1-B2B0-0A3D6F84157E}" srcOrd="0" destOrd="0" parTransId="{9168CEB2-CED2-4CDD-B10B-5367B73DED9A}" sibTransId="{AEF108B6-A9B8-41E5-8EDA-4E4720040916}"/>
    <dgm:cxn modelId="{1E3D2F80-4C9D-C647-B230-2B7EF215B79F}" srcId="{2DC4903D-31E8-4ED6-875F-63877788B702}" destId="{D7B0ECF0-0BFF-5241-8EDC-7DC6C3EC015C}" srcOrd="2" destOrd="0" parTransId="{D0FAFB6F-8F53-9B45-8421-86E61CA2132B}" sibTransId="{58D68DFD-73C0-AC4F-8785-4E867E01B59C}"/>
    <dgm:cxn modelId="{8DFB0285-7819-DB40-9E49-0AC0BFFA09EE}" srcId="{9E45D7CF-C94B-4296-8BBB-5FB9C751C764}" destId="{C7C58EEC-3D41-F047-BE37-880B563ADEB0}" srcOrd="4" destOrd="0" parTransId="{12DFB065-554B-AA4B-A9E1-7435497D82EC}" sibTransId="{23E8CC4D-AB99-6249-87D0-65CA68EF3D39}"/>
    <dgm:cxn modelId="{BBB3FB8C-D1EE-4377-98F9-3221AAF4CBDD}" type="presOf" srcId="{D2796C41-A0C7-456A-A0CB-AEC2F1008E03}" destId="{C44CFC23-6AAC-481C-B0AC-EF2D5DFA5D60}" srcOrd="0" destOrd="0" presId="urn:microsoft.com/office/officeart/2017/3/layout/HorizontalLabelsTimeline"/>
    <dgm:cxn modelId="{FCDA149B-D4CC-475D-9643-724D4C8CB92C}" srcId="{FF3CD410-5E2E-4080-A893-907D31D22CB3}" destId="{D2796C41-A0C7-456A-A0CB-AEC2F1008E03}" srcOrd="4" destOrd="0" parTransId="{633E6DB6-316E-4CA9-B7CE-764C45AB833A}" sibTransId="{D1CC50A2-88A2-4BA3-A9C6-E0DE113FE491}"/>
    <dgm:cxn modelId="{68D35F9D-DABF-4E5A-94D4-F988D8E84907}" srcId="{D423FB80-F2BD-4DDE-80B1-76F84FE09A02}" destId="{245E128E-7700-4C91-9411-CDD1DCA94D67}" srcOrd="0" destOrd="0" parTransId="{B4D95EBA-0423-4AFA-B379-E030341B1F23}" sibTransId="{4963BA97-D4C5-477B-9B0D-68DB38F61579}"/>
    <dgm:cxn modelId="{80DF08A4-55ED-5D4C-AFB4-16ADA7CAC764}" srcId="{9E45D7CF-C94B-4296-8BBB-5FB9C751C764}" destId="{F633E627-FFC9-D242-8AFA-9397422812FA}" srcOrd="3" destOrd="0" parTransId="{1BFD786C-25EE-E74C-80CF-10CCE39C262F}" sibTransId="{19566796-31AC-DF47-8304-B25BC9668AE0}"/>
    <dgm:cxn modelId="{112219AA-4F19-524E-AF6D-EB7C19E834A2}" type="presOf" srcId="{8F8BF245-A482-914D-A68D-88F372FA5914}" destId="{725F2AEF-0925-4411-A89A-5976D96BC3B1}" srcOrd="0" destOrd="2" presId="urn:microsoft.com/office/officeart/2017/3/layout/HorizontalLabelsTimeline"/>
    <dgm:cxn modelId="{5BF3B7B1-A779-4E2D-8625-77DE0CA38FEE}" srcId="{FF3CD410-5E2E-4080-A893-907D31D22CB3}" destId="{D423FB80-F2BD-4DDE-80B1-76F84FE09A02}" srcOrd="0" destOrd="0" parTransId="{9B1CA3FF-D252-4AF5-8F50-CFC93ACA9175}" sibTransId="{EBE862E1-9761-4AA7-AA00-BD79FA3B27DD}"/>
    <dgm:cxn modelId="{BF83E5B6-9549-46A6-9B6C-64A68831EC0F}" type="presOf" srcId="{4B6034FA-DFB2-41A1-872A-390C32178832}" destId="{21ECDB6F-9848-43C2-A5A4-6167FCEAEDF3}" srcOrd="0" destOrd="0" presId="urn:microsoft.com/office/officeart/2017/3/layout/HorizontalLabelsTimeline"/>
    <dgm:cxn modelId="{F3ED2CBF-BABB-4C54-8383-7981881D2F74}" srcId="{9E45D7CF-C94B-4296-8BBB-5FB9C751C764}" destId="{4B6034FA-DFB2-41A1-872A-390C32178832}" srcOrd="0" destOrd="0" parTransId="{583533C0-C76E-4564-BD3D-281C6375A377}" sibTransId="{67C4B854-8FA7-403F-BA4D-425119631C12}"/>
    <dgm:cxn modelId="{F68895C0-3F1F-4678-B72B-DB82A8D7873D}" type="presOf" srcId="{245E128E-7700-4C91-9411-CDD1DCA94D67}" destId="{255B3FC7-BD87-4810-87ED-7952D0F23157}" srcOrd="0" destOrd="0" presId="urn:microsoft.com/office/officeart/2017/3/layout/HorizontalLabelsTimeline"/>
    <dgm:cxn modelId="{8463D2CB-6319-9149-A216-BA07A22EE068}" srcId="{8A93A940-284B-49B0-9D89-5FA2B3B3C7E5}" destId="{399E6758-E8E0-9946-AACF-24539B4307B9}" srcOrd="4" destOrd="0" parTransId="{963649CF-B834-5941-9B6D-64B2864233A2}" sibTransId="{7B912CD2-CEB7-714C-9133-D961A52734AF}"/>
    <dgm:cxn modelId="{1128F5CB-AB25-2D4C-82C1-6A7B91D72F45}" type="presOf" srcId="{8D08B7C6-358B-E740-AB6E-C277AA11CBE9}" destId="{1D60394B-1800-4790-9694-08B1C1D1B34D}" srcOrd="0" destOrd="3" presId="urn:microsoft.com/office/officeart/2017/3/layout/HorizontalLabelsTimeline"/>
    <dgm:cxn modelId="{607143D0-C26B-448B-8E8C-A8A46198F0C6}" srcId="{2DC4903D-31E8-4ED6-875F-63877788B702}" destId="{A9FB790A-3E33-4887-962E-7206A01AD84F}" srcOrd="0" destOrd="0" parTransId="{2E34BE83-4A83-4B5F-8976-D4AC57FE5007}" sibTransId="{A18338C2-0675-4B1C-898F-3D939F41C34C}"/>
    <dgm:cxn modelId="{A7BB65D6-BA3B-214D-9495-96F1E1C015F4}" type="presOf" srcId="{B0F46F04-7689-A846-BFD2-FB2871688381}" destId="{3A7833D0-9343-4767-AD2D-449FA19F3575}" srcOrd="0" destOrd="4" presId="urn:microsoft.com/office/officeart/2017/3/layout/HorizontalLabelsTimeline"/>
    <dgm:cxn modelId="{D0C387D8-4107-B74E-A860-3F2D04D0A462}" type="presOf" srcId="{D7B0ECF0-0BFF-5241-8EDC-7DC6C3EC015C}" destId="{1D60394B-1800-4790-9694-08B1C1D1B34D}" srcOrd="0" destOrd="2" presId="urn:microsoft.com/office/officeart/2017/3/layout/HorizontalLabelsTimeline"/>
    <dgm:cxn modelId="{48C304E3-C13F-064C-B030-802755A99496}" srcId="{D2796C41-A0C7-456A-A0CB-AEC2F1008E03}" destId="{825FE9F5-D124-5548-85C6-1E2934C36BFC}" srcOrd="3" destOrd="0" parTransId="{2932F574-05DD-EB4A-B716-637E1638F316}" sibTransId="{786EAC6E-BFF5-ED4F-9D49-EF630B09897C}"/>
    <dgm:cxn modelId="{913E9CE7-B8A6-4506-ADA2-FB6349E99383}" type="presOf" srcId="{A9FB790A-3E33-4887-962E-7206A01AD84F}" destId="{1D60394B-1800-4790-9694-08B1C1D1B34D}" srcOrd="0" destOrd="0" presId="urn:microsoft.com/office/officeart/2017/3/layout/HorizontalLabelsTimeline"/>
    <dgm:cxn modelId="{9F0D16F0-9053-F449-A3AE-46B8A6F1485B}" type="presOf" srcId="{C7C58EEC-3D41-F047-BE37-880B563ADEB0}" destId="{21ECDB6F-9848-43C2-A5A4-6167FCEAEDF3}" srcOrd="0" destOrd="4" presId="urn:microsoft.com/office/officeart/2017/3/layout/HorizontalLabelsTimeline"/>
    <dgm:cxn modelId="{737A23F0-028B-B441-83AC-A26ECA1C0301}" type="presOf" srcId="{E4E3E982-A319-C049-B4A5-2AF692DA5A89}" destId="{3A7833D0-9343-4767-AD2D-449FA19F3575}" srcOrd="0" destOrd="1" presId="urn:microsoft.com/office/officeart/2017/3/layout/HorizontalLabelsTimeline"/>
    <dgm:cxn modelId="{3912F7F5-A1D1-4A8C-8258-57A7EECA63CB}" type="presOf" srcId="{9E45D7CF-C94B-4296-8BBB-5FB9C751C764}" destId="{9D1E98DC-7AC2-4117-9798-ADB5E80A00E6}" srcOrd="0" destOrd="0" presId="urn:microsoft.com/office/officeart/2017/3/layout/HorizontalLabelsTimeline"/>
    <dgm:cxn modelId="{55E505FC-A304-CF46-A31A-D075C2ED93FA}" srcId="{D2796C41-A0C7-456A-A0CB-AEC2F1008E03}" destId="{B0F46F04-7689-A846-BFD2-FB2871688381}" srcOrd="4" destOrd="0" parTransId="{7D5EAA5E-3A24-734E-AFE1-44E5C07849A1}" sibTransId="{BFF0E94B-0841-7345-B5C5-53E999037AC9}"/>
    <dgm:cxn modelId="{FAEC57FD-E661-46F9-8FC2-72568E9086CE}" type="presOf" srcId="{D423FB80-F2BD-4DDE-80B1-76F84FE09A02}" destId="{64E37A6A-8F95-4F28-92FC-1FE8089D7DAF}" srcOrd="0" destOrd="0" presId="urn:microsoft.com/office/officeart/2017/3/layout/HorizontalLabelsTimeline"/>
    <dgm:cxn modelId="{41A1825C-6B33-4866-A7F1-A86BC36862B3}" type="presParOf" srcId="{687CC7BD-79EF-4A0F-BDD3-809BFA49E6BE}" destId="{6168B371-2815-4661-9209-F8A29814ADCC}" srcOrd="0" destOrd="0" presId="urn:microsoft.com/office/officeart/2017/3/layout/HorizontalLabelsTimeline"/>
    <dgm:cxn modelId="{281FC94C-5AAC-413C-803D-BB6EEF9AD3A6}" type="presParOf" srcId="{687CC7BD-79EF-4A0F-BDD3-809BFA49E6BE}" destId="{4C5F54B5-504F-4069-AF1D-9A370FBD268C}" srcOrd="1" destOrd="0" presId="urn:microsoft.com/office/officeart/2017/3/layout/HorizontalLabelsTimeline"/>
    <dgm:cxn modelId="{CFDEA283-4601-4089-8563-A85225CFEF1D}" type="presParOf" srcId="{4C5F54B5-504F-4069-AF1D-9A370FBD268C}" destId="{34539F78-7536-446A-B749-4315D26F2C4E}" srcOrd="0" destOrd="0" presId="urn:microsoft.com/office/officeart/2017/3/layout/HorizontalLabelsTimeline"/>
    <dgm:cxn modelId="{8A5756AD-D676-4F95-8A8A-CDE3EA13E14C}" type="presParOf" srcId="{34539F78-7536-446A-B749-4315D26F2C4E}" destId="{64E37A6A-8F95-4F28-92FC-1FE8089D7DAF}" srcOrd="0" destOrd="0" presId="urn:microsoft.com/office/officeart/2017/3/layout/HorizontalLabelsTimeline"/>
    <dgm:cxn modelId="{C64DD621-F766-410D-81AE-A692FE379207}" type="presParOf" srcId="{34539F78-7536-446A-B749-4315D26F2C4E}" destId="{301B11E7-9AB9-40DA-A950-87C47281308D}" srcOrd="1" destOrd="0" presId="urn:microsoft.com/office/officeart/2017/3/layout/HorizontalLabelsTimeline"/>
    <dgm:cxn modelId="{72141621-AC11-4C6D-A617-B6CF19C76AAE}" type="presParOf" srcId="{301B11E7-9AB9-40DA-A950-87C47281308D}" destId="{255B3FC7-BD87-4810-87ED-7952D0F23157}" srcOrd="0" destOrd="0" presId="urn:microsoft.com/office/officeart/2017/3/layout/HorizontalLabelsTimeline"/>
    <dgm:cxn modelId="{C728B947-ADB2-406E-9206-93298476CEFD}" type="presParOf" srcId="{301B11E7-9AB9-40DA-A950-87C47281308D}" destId="{4B545162-9690-412E-B970-54DA905B44AF}" srcOrd="1" destOrd="0" presId="urn:microsoft.com/office/officeart/2017/3/layout/HorizontalLabelsTimeline"/>
    <dgm:cxn modelId="{9B7FD2A9-25B9-477B-AC6A-FE14BD3BFF32}" type="presParOf" srcId="{34539F78-7536-446A-B749-4315D26F2C4E}" destId="{DF478A7F-4668-4E0A-86F7-C1205CF5AA73}" srcOrd="2" destOrd="0" presId="urn:microsoft.com/office/officeart/2017/3/layout/HorizontalLabelsTimeline"/>
    <dgm:cxn modelId="{A1F8B173-85E4-4ED9-BFF5-CF116D6F7CE3}" type="presParOf" srcId="{34539F78-7536-446A-B749-4315D26F2C4E}" destId="{6D7F9BE3-3008-4E5E-96F3-C71D72649902}" srcOrd="3" destOrd="0" presId="urn:microsoft.com/office/officeart/2017/3/layout/HorizontalLabelsTimeline"/>
    <dgm:cxn modelId="{74F580D4-41FC-4B1B-82E4-22FCC2246045}" type="presParOf" srcId="{34539F78-7536-446A-B749-4315D26F2C4E}" destId="{02633C3C-6589-41FB-998C-85A7548107A4}" srcOrd="4" destOrd="0" presId="urn:microsoft.com/office/officeart/2017/3/layout/HorizontalLabelsTimeline"/>
    <dgm:cxn modelId="{ACB72553-49A5-440C-B1C8-D7D8CFF44BD6}" type="presParOf" srcId="{4C5F54B5-504F-4069-AF1D-9A370FBD268C}" destId="{41467129-B2CC-4E38-A5B2-56D30FA28409}" srcOrd="1" destOrd="0" presId="urn:microsoft.com/office/officeart/2017/3/layout/HorizontalLabelsTimeline"/>
    <dgm:cxn modelId="{779E8BAE-E165-44A0-8F61-F1D6F07BA6D3}" type="presParOf" srcId="{4C5F54B5-504F-4069-AF1D-9A370FBD268C}" destId="{6AA3FB3F-E213-4147-93D1-22B952CDFE17}" srcOrd="2" destOrd="0" presId="urn:microsoft.com/office/officeart/2017/3/layout/HorizontalLabelsTimeline"/>
    <dgm:cxn modelId="{FDEBFC71-A7CC-4193-89B3-3D17A65C6735}" type="presParOf" srcId="{6AA3FB3F-E213-4147-93D1-22B952CDFE17}" destId="{270971D8-F05B-4392-88C0-D9921BB5F6B0}" srcOrd="0" destOrd="0" presId="urn:microsoft.com/office/officeart/2017/3/layout/HorizontalLabelsTimeline"/>
    <dgm:cxn modelId="{DDE712DF-EAC7-4AEA-8C8F-518516542CAF}" type="presParOf" srcId="{6AA3FB3F-E213-4147-93D1-22B952CDFE17}" destId="{68B34C20-0EE9-4A51-9634-702BEA794899}" srcOrd="1" destOrd="0" presId="urn:microsoft.com/office/officeart/2017/3/layout/HorizontalLabelsTimeline"/>
    <dgm:cxn modelId="{0AB24538-9BA6-44A1-BA14-80061D14A8F4}" type="presParOf" srcId="{68B34C20-0EE9-4A51-9634-702BEA794899}" destId="{1D60394B-1800-4790-9694-08B1C1D1B34D}" srcOrd="0" destOrd="0" presId="urn:microsoft.com/office/officeart/2017/3/layout/HorizontalLabelsTimeline"/>
    <dgm:cxn modelId="{2AAA8EAA-0E27-421D-A811-E0050D6E2E66}" type="presParOf" srcId="{68B34C20-0EE9-4A51-9634-702BEA794899}" destId="{F7828579-24D8-4EC2-A1D6-344D5AD522E4}" srcOrd="1" destOrd="0" presId="urn:microsoft.com/office/officeart/2017/3/layout/HorizontalLabelsTimeline"/>
    <dgm:cxn modelId="{1951676A-386A-4A55-8D85-8529FCA60223}" type="presParOf" srcId="{6AA3FB3F-E213-4147-93D1-22B952CDFE17}" destId="{59F1EF41-14EA-48EE-A559-118169DBDB24}" srcOrd="2" destOrd="0" presId="urn:microsoft.com/office/officeart/2017/3/layout/HorizontalLabelsTimeline"/>
    <dgm:cxn modelId="{FF7D7122-10DC-403C-B42A-BC23EECD800F}" type="presParOf" srcId="{6AA3FB3F-E213-4147-93D1-22B952CDFE17}" destId="{8E0947F0-E28B-4B2E-B1D6-BFEED1AF012B}" srcOrd="3" destOrd="0" presId="urn:microsoft.com/office/officeart/2017/3/layout/HorizontalLabelsTimeline"/>
    <dgm:cxn modelId="{11C26640-7348-4167-8AF4-596740246EB0}" type="presParOf" srcId="{6AA3FB3F-E213-4147-93D1-22B952CDFE17}" destId="{6BA99215-8D0D-4B24-ACDB-B8619064A20A}" srcOrd="4" destOrd="0" presId="urn:microsoft.com/office/officeart/2017/3/layout/HorizontalLabelsTimeline"/>
    <dgm:cxn modelId="{4C86226D-C9C0-4413-B426-06F8252E51C5}" type="presParOf" srcId="{4C5F54B5-504F-4069-AF1D-9A370FBD268C}" destId="{9B2B8A77-95BF-4B3D-B7A2-74A64BEAD033}" srcOrd="3" destOrd="0" presId="urn:microsoft.com/office/officeart/2017/3/layout/HorizontalLabelsTimeline"/>
    <dgm:cxn modelId="{DA1E98F3-DEEF-449E-A505-7BE8E77DC666}" type="presParOf" srcId="{4C5F54B5-504F-4069-AF1D-9A370FBD268C}" destId="{CB500B18-4CCC-44D0-A7EE-E63EC340604C}" srcOrd="4" destOrd="0" presId="urn:microsoft.com/office/officeart/2017/3/layout/HorizontalLabelsTimeline"/>
    <dgm:cxn modelId="{5DE12D35-65C6-43A3-9CCB-9DB1FBB88A6F}" type="presParOf" srcId="{CB500B18-4CCC-44D0-A7EE-E63EC340604C}" destId="{A7F04B95-81DC-4C70-990B-FEE82F4C63E7}" srcOrd="0" destOrd="0" presId="urn:microsoft.com/office/officeart/2017/3/layout/HorizontalLabelsTimeline"/>
    <dgm:cxn modelId="{84E6A2E6-334E-486A-9E18-50B4C9242157}" type="presParOf" srcId="{CB500B18-4CCC-44D0-A7EE-E63EC340604C}" destId="{16384FAB-C600-47F1-91A6-2EF972F345F9}" srcOrd="1" destOrd="0" presId="urn:microsoft.com/office/officeart/2017/3/layout/HorizontalLabelsTimeline"/>
    <dgm:cxn modelId="{0D7AFB00-50B5-4763-8B9B-058959A93926}" type="presParOf" srcId="{16384FAB-C600-47F1-91A6-2EF972F345F9}" destId="{725F2AEF-0925-4411-A89A-5976D96BC3B1}" srcOrd="0" destOrd="0" presId="urn:microsoft.com/office/officeart/2017/3/layout/HorizontalLabelsTimeline"/>
    <dgm:cxn modelId="{6BE0CB7D-05CB-48BF-95E8-5BD301DDCFDF}" type="presParOf" srcId="{16384FAB-C600-47F1-91A6-2EF972F345F9}" destId="{F1CEE27F-E297-4972-B373-BDB021CAF74B}" srcOrd="1" destOrd="0" presId="urn:microsoft.com/office/officeart/2017/3/layout/HorizontalLabelsTimeline"/>
    <dgm:cxn modelId="{73AA2BF1-3651-48D4-B218-B7BECAF7B8D5}" type="presParOf" srcId="{CB500B18-4CCC-44D0-A7EE-E63EC340604C}" destId="{3F1F843F-8CAA-4ECF-B5A2-211D6C43D3C6}" srcOrd="2" destOrd="0" presId="urn:microsoft.com/office/officeart/2017/3/layout/HorizontalLabelsTimeline"/>
    <dgm:cxn modelId="{3C38FC4B-81C9-40B9-BE5E-6E8032D8A2A6}" type="presParOf" srcId="{CB500B18-4CCC-44D0-A7EE-E63EC340604C}" destId="{53B98CC0-1029-46A6-8053-0933F88F7705}" srcOrd="3" destOrd="0" presId="urn:microsoft.com/office/officeart/2017/3/layout/HorizontalLabelsTimeline"/>
    <dgm:cxn modelId="{6DDB047D-A89D-46BF-8D68-1A2DD3FE6D44}" type="presParOf" srcId="{CB500B18-4CCC-44D0-A7EE-E63EC340604C}" destId="{ED7FD386-E91E-4500-9B1B-A5B2EA2DCD9E}" srcOrd="4" destOrd="0" presId="urn:microsoft.com/office/officeart/2017/3/layout/HorizontalLabelsTimeline"/>
    <dgm:cxn modelId="{97715550-4C5C-4DA4-9B74-FFB01D31576D}" type="presParOf" srcId="{4C5F54B5-504F-4069-AF1D-9A370FBD268C}" destId="{99232B93-011D-4374-9806-34BC1DBDDE1E}" srcOrd="5" destOrd="0" presId="urn:microsoft.com/office/officeart/2017/3/layout/HorizontalLabelsTimeline"/>
    <dgm:cxn modelId="{2E9C2B8C-992B-4C89-AC6A-29461C06746E}" type="presParOf" srcId="{4C5F54B5-504F-4069-AF1D-9A370FBD268C}" destId="{7ADDB485-CFC7-4F85-B30A-DE801AA6DC75}" srcOrd="6" destOrd="0" presId="urn:microsoft.com/office/officeart/2017/3/layout/HorizontalLabelsTimeline"/>
    <dgm:cxn modelId="{9D8B11D5-9295-45F1-83FE-61142A5BA433}" type="presParOf" srcId="{7ADDB485-CFC7-4F85-B30A-DE801AA6DC75}" destId="{9D1E98DC-7AC2-4117-9798-ADB5E80A00E6}" srcOrd="0" destOrd="0" presId="urn:microsoft.com/office/officeart/2017/3/layout/HorizontalLabelsTimeline"/>
    <dgm:cxn modelId="{3E579FB6-ED6D-47F4-B9F4-58C0809F9A9C}" type="presParOf" srcId="{7ADDB485-CFC7-4F85-B30A-DE801AA6DC75}" destId="{3F3E48D2-82E9-4D3A-B638-E71AE734393E}" srcOrd="1" destOrd="0" presId="urn:microsoft.com/office/officeart/2017/3/layout/HorizontalLabelsTimeline"/>
    <dgm:cxn modelId="{E949231E-13D9-44FF-89E4-1E39B169BE56}" type="presParOf" srcId="{3F3E48D2-82E9-4D3A-B638-E71AE734393E}" destId="{21ECDB6F-9848-43C2-A5A4-6167FCEAEDF3}" srcOrd="0" destOrd="0" presId="urn:microsoft.com/office/officeart/2017/3/layout/HorizontalLabelsTimeline"/>
    <dgm:cxn modelId="{D8799521-0EB5-4E95-99E4-D98D5FFF1016}" type="presParOf" srcId="{3F3E48D2-82E9-4D3A-B638-E71AE734393E}" destId="{303D49F8-EEA6-405D-8010-0F27CB5ED44A}" srcOrd="1" destOrd="0" presId="urn:microsoft.com/office/officeart/2017/3/layout/HorizontalLabelsTimeline"/>
    <dgm:cxn modelId="{ED3A6665-98F2-4F66-8227-3EC43824D607}" type="presParOf" srcId="{7ADDB485-CFC7-4F85-B30A-DE801AA6DC75}" destId="{481EB8DB-5324-4334-8118-23A66323291C}" srcOrd="2" destOrd="0" presId="urn:microsoft.com/office/officeart/2017/3/layout/HorizontalLabelsTimeline"/>
    <dgm:cxn modelId="{61A66D72-0CCD-45AB-AF5E-43DFA53D9FA8}" type="presParOf" srcId="{7ADDB485-CFC7-4F85-B30A-DE801AA6DC75}" destId="{856A4CBD-C83B-4A44-86AD-492D052597FE}" srcOrd="3" destOrd="0" presId="urn:microsoft.com/office/officeart/2017/3/layout/HorizontalLabelsTimeline"/>
    <dgm:cxn modelId="{7495132C-100D-4B6D-8162-6037B6FEE975}" type="presParOf" srcId="{7ADDB485-CFC7-4F85-B30A-DE801AA6DC75}" destId="{AD44EB45-B134-4C8F-A189-CAFA9CA5AA08}" srcOrd="4" destOrd="0" presId="urn:microsoft.com/office/officeart/2017/3/layout/HorizontalLabelsTimeline"/>
    <dgm:cxn modelId="{30396D73-08D1-4BDE-9531-3C732C9379C1}" type="presParOf" srcId="{4C5F54B5-504F-4069-AF1D-9A370FBD268C}" destId="{3EAE09EF-6BB3-4C6C-812C-1993F05047BA}" srcOrd="7" destOrd="0" presId="urn:microsoft.com/office/officeart/2017/3/layout/HorizontalLabelsTimeline"/>
    <dgm:cxn modelId="{C69BD11E-F3A6-45A4-A440-093EB89B4E7F}" type="presParOf" srcId="{4C5F54B5-504F-4069-AF1D-9A370FBD268C}" destId="{12C3ED75-8AA8-460F-B5AA-BF1E4D067B2A}" srcOrd="8" destOrd="0" presId="urn:microsoft.com/office/officeart/2017/3/layout/HorizontalLabelsTimeline"/>
    <dgm:cxn modelId="{2709DC52-9D33-4217-B6E8-6186B98BCA4E}" type="presParOf" srcId="{12C3ED75-8AA8-460F-B5AA-BF1E4D067B2A}" destId="{C44CFC23-6AAC-481C-B0AC-EF2D5DFA5D60}" srcOrd="0" destOrd="0" presId="urn:microsoft.com/office/officeart/2017/3/layout/HorizontalLabelsTimeline"/>
    <dgm:cxn modelId="{E4EB851B-E8AD-4524-A294-CA96F1629492}" type="presParOf" srcId="{12C3ED75-8AA8-460F-B5AA-BF1E4D067B2A}" destId="{785C7103-AE69-44FD-A8CC-F830ACA58489}" srcOrd="1" destOrd="0" presId="urn:microsoft.com/office/officeart/2017/3/layout/HorizontalLabelsTimeline"/>
    <dgm:cxn modelId="{E33970DD-19AF-48B0-84EF-5DA3F1F75429}" type="presParOf" srcId="{785C7103-AE69-44FD-A8CC-F830ACA58489}" destId="{3A7833D0-9343-4767-AD2D-449FA19F3575}" srcOrd="0" destOrd="0" presId="urn:microsoft.com/office/officeart/2017/3/layout/HorizontalLabelsTimeline"/>
    <dgm:cxn modelId="{D6A00682-322A-4BEA-8F51-5C97A15D700E}" type="presParOf" srcId="{785C7103-AE69-44FD-A8CC-F830ACA58489}" destId="{C858C326-7D97-4E81-803B-D89CD0D792AA}" srcOrd="1" destOrd="0" presId="urn:microsoft.com/office/officeart/2017/3/layout/HorizontalLabelsTimeline"/>
    <dgm:cxn modelId="{215A1B0B-23D9-468A-8BD9-33A796A5E6F3}" type="presParOf" srcId="{12C3ED75-8AA8-460F-B5AA-BF1E4D067B2A}" destId="{BD3377EB-8BC6-4C0F-A9BC-905269A0703C}" srcOrd="2" destOrd="0" presId="urn:microsoft.com/office/officeart/2017/3/layout/HorizontalLabelsTimeline"/>
    <dgm:cxn modelId="{808C4A9B-C79F-4883-9692-BE0CF3232813}" type="presParOf" srcId="{12C3ED75-8AA8-460F-B5AA-BF1E4D067B2A}" destId="{275E63FD-43EB-4A36-84B9-870E75057F4B}" srcOrd="3" destOrd="0" presId="urn:microsoft.com/office/officeart/2017/3/layout/HorizontalLabelsTimeline"/>
    <dgm:cxn modelId="{AC76AA8F-400B-4004-98A9-876906A993E5}" type="presParOf" srcId="{12C3ED75-8AA8-460F-B5AA-BF1E4D067B2A}" destId="{A86F0CD2-91A5-4DB7-8C6D-37E3B41E21EC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8B371-2815-4661-9209-F8A29814ADCC}">
      <dsp:nvSpPr>
        <dsp:cNvPr id="0" name=""/>
        <dsp:cNvSpPr/>
      </dsp:nvSpPr>
      <dsp:spPr>
        <a:xfrm>
          <a:off x="0" y="2477248"/>
          <a:ext cx="1070807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37A6A-8F95-4F28-92FC-1FE8089D7DAF}">
      <dsp:nvSpPr>
        <dsp:cNvPr id="0" name=""/>
        <dsp:cNvSpPr/>
      </dsp:nvSpPr>
      <dsp:spPr>
        <a:xfrm>
          <a:off x="219180" y="1535894"/>
          <a:ext cx="3137969" cy="59453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entury Gothic" panose="020B0502020202020204" pitchFamily="34" charset="0"/>
            </a:rPr>
            <a:t>Chapter President</a:t>
          </a:r>
        </a:p>
      </dsp:txBody>
      <dsp:txXfrm>
        <a:off x="219180" y="1535894"/>
        <a:ext cx="3137969" cy="594539"/>
      </dsp:txXfrm>
    </dsp:sp>
    <dsp:sp modelId="{255B3FC7-BD87-4810-87ED-7952D0F23157}">
      <dsp:nvSpPr>
        <dsp:cNvPr id="0" name=""/>
        <dsp:cNvSpPr/>
      </dsp:nvSpPr>
      <dsp:spPr>
        <a:xfrm>
          <a:off x="219180" y="225584"/>
          <a:ext cx="3137969" cy="1310309"/>
        </a:xfrm>
        <a:prstGeom prst="rect">
          <a:avLst/>
        </a:prstGeom>
        <a:solidFill>
          <a:srgbClr val="C00000">
            <a:alpha val="12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1" kern="1200" dirty="0">
              <a:latin typeface="Century Gothic" panose="020B0502020202020204" pitchFamily="34" charset="0"/>
            </a:rPr>
            <a:t>Leads a specific chapter like founder’s chapter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Runs weekly meetings Ensures structure and discipline Leads members and drives growth Works closely with Executive Director </a:t>
          </a:r>
          <a:endParaRPr lang="en-US" sz="1200" kern="1200" dirty="0">
            <a:latin typeface="Century Gothic" panose="020B0502020202020204" pitchFamily="34" charset="0"/>
          </a:endParaRPr>
        </a:p>
      </dsp:txBody>
      <dsp:txXfrm>
        <a:off x="219180" y="225584"/>
        <a:ext cx="3137969" cy="1310309"/>
      </dsp:txXfrm>
    </dsp:sp>
    <dsp:sp modelId="{DF478A7F-4668-4E0A-86F7-C1205CF5AA73}">
      <dsp:nvSpPr>
        <dsp:cNvPr id="0" name=""/>
        <dsp:cNvSpPr/>
      </dsp:nvSpPr>
      <dsp:spPr>
        <a:xfrm>
          <a:off x="1788165" y="2130433"/>
          <a:ext cx="0" cy="346814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971D8-F05B-4392-88C0-D9921BB5F6B0}">
      <dsp:nvSpPr>
        <dsp:cNvPr id="0" name=""/>
        <dsp:cNvSpPr/>
      </dsp:nvSpPr>
      <dsp:spPr>
        <a:xfrm>
          <a:off x="2002117" y="2824063"/>
          <a:ext cx="3137969" cy="59453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entury Gothic" panose="020B0502020202020204" pitchFamily="34" charset="0"/>
            </a:rPr>
            <a:t>Treasurer</a:t>
          </a:r>
        </a:p>
      </dsp:txBody>
      <dsp:txXfrm>
        <a:off x="2002117" y="2824063"/>
        <a:ext cx="3137969" cy="594539"/>
      </dsp:txXfrm>
    </dsp:sp>
    <dsp:sp modelId="{1D60394B-1800-4790-9694-08B1C1D1B34D}">
      <dsp:nvSpPr>
        <dsp:cNvPr id="0" name=""/>
        <dsp:cNvSpPr/>
      </dsp:nvSpPr>
      <dsp:spPr>
        <a:xfrm>
          <a:off x="2002117" y="3418602"/>
          <a:ext cx="3137969" cy="1330948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1" kern="1200" dirty="0">
              <a:latin typeface="Century Gothic" panose="020B0502020202020204" pitchFamily="34" charset="0"/>
            </a:rPr>
            <a:t>(Finance Manager)</a:t>
          </a:r>
          <a:endParaRPr lang="en-US" sz="1200" kern="1200" dirty="0">
            <a:latin typeface="Century Gothic" panose="020B0502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Handles membership fees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Records all financial transactions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Prepares financial reports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Ensures transparency</a:t>
          </a:r>
        </a:p>
      </dsp:txBody>
      <dsp:txXfrm>
        <a:off x="2002117" y="3418602"/>
        <a:ext cx="3137969" cy="1330948"/>
      </dsp:txXfrm>
    </dsp:sp>
    <dsp:sp modelId="{59F1EF41-14EA-48EE-A559-118169DBDB24}">
      <dsp:nvSpPr>
        <dsp:cNvPr id="0" name=""/>
        <dsp:cNvSpPr/>
      </dsp:nvSpPr>
      <dsp:spPr>
        <a:xfrm>
          <a:off x="3571102" y="2477248"/>
          <a:ext cx="0" cy="346814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7F9BE3-3008-4E5E-96F3-C71D72649902}">
      <dsp:nvSpPr>
        <dsp:cNvPr id="0" name=""/>
        <dsp:cNvSpPr/>
      </dsp:nvSpPr>
      <dsp:spPr>
        <a:xfrm rot="2700000">
          <a:off x="1749628" y="2438711"/>
          <a:ext cx="77073" cy="77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947F0-E28B-4B2E-B1D6-BFEED1AF012B}">
      <dsp:nvSpPr>
        <dsp:cNvPr id="0" name=""/>
        <dsp:cNvSpPr/>
      </dsp:nvSpPr>
      <dsp:spPr>
        <a:xfrm rot="2700000">
          <a:off x="3532565" y="2438711"/>
          <a:ext cx="77073" cy="77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F04B95-81DC-4C70-990B-FEE82F4C63E7}">
      <dsp:nvSpPr>
        <dsp:cNvPr id="0" name=""/>
        <dsp:cNvSpPr/>
      </dsp:nvSpPr>
      <dsp:spPr>
        <a:xfrm>
          <a:off x="3785054" y="1535894"/>
          <a:ext cx="3137969" cy="59453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entury Gothic" panose="020B0502020202020204" pitchFamily="34" charset="0"/>
            </a:rPr>
            <a:t>Chapter Vice President</a:t>
          </a:r>
        </a:p>
      </dsp:txBody>
      <dsp:txXfrm>
        <a:off x="3785054" y="1535894"/>
        <a:ext cx="3137969" cy="594539"/>
      </dsp:txXfrm>
    </dsp:sp>
    <dsp:sp modelId="{725F2AEF-0925-4411-A89A-5976D96BC3B1}">
      <dsp:nvSpPr>
        <dsp:cNvPr id="0" name=""/>
        <dsp:cNvSpPr/>
      </dsp:nvSpPr>
      <dsp:spPr>
        <a:xfrm>
          <a:off x="3785054" y="188147"/>
          <a:ext cx="3137969" cy="1347747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1" kern="1200" dirty="0">
              <a:latin typeface="Century Gothic" panose="020B0502020202020204" pitchFamily="34" charset="0"/>
            </a:rPr>
            <a:t>(Second in command)</a:t>
          </a:r>
          <a:endParaRPr lang="en-US" sz="1200" kern="1200" dirty="0">
            <a:latin typeface="Century Gothic" panose="020B0502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Supports the President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Takes over in absence of President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Monitors member performance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Ensures members follow systems</a:t>
          </a:r>
        </a:p>
      </dsp:txBody>
      <dsp:txXfrm>
        <a:off x="3785054" y="188147"/>
        <a:ext cx="3137969" cy="1347747"/>
      </dsp:txXfrm>
    </dsp:sp>
    <dsp:sp modelId="{3F1F843F-8CAA-4ECF-B5A2-211D6C43D3C6}">
      <dsp:nvSpPr>
        <dsp:cNvPr id="0" name=""/>
        <dsp:cNvSpPr/>
      </dsp:nvSpPr>
      <dsp:spPr>
        <a:xfrm>
          <a:off x="5354039" y="2130433"/>
          <a:ext cx="0" cy="346814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1E98DC-7AC2-4117-9798-ADB5E80A00E6}">
      <dsp:nvSpPr>
        <dsp:cNvPr id="0" name=""/>
        <dsp:cNvSpPr/>
      </dsp:nvSpPr>
      <dsp:spPr>
        <a:xfrm>
          <a:off x="5567991" y="2824063"/>
          <a:ext cx="3137969" cy="59453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entury Gothic" panose="020B0502020202020204" pitchFamily="34" charset="0"/>
            </a:rPr>
            <a:t>Referrals Coordinator</a:t>
          </a:r>
        </a:p>
      </dsp:txBody>
      <dsp:txXfrm>
        <a:off x="5567991" y="2824063"/>
        <a:ext cx="3137969" cy="594539"/>
      </dsp:txXfrm>
    </dsp:sp>
    <dsp:sp modelId="{21ECDB6F-9848-43C2-A5A4-6167FCEAEDF3}">
      <dsp:nvSpPr>
        <dsp:cNvPr id="0" name=""/>
        <dsp:cNvSpPr/>
      </dsp:nvSpPr>
      <dsp:spPr>
        <a:xfrm>
          <a:off x="5567991" y="3418602"/>
          <a:ext cx="3137969" cy="1347747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1" kern="1200" dirty="0">
              <a:latin typeface="Century Gothic" panose="020B0502020202020204" pitchFamily="34" charset="0"/>
            </a:rPr>
            <a:t>(Core Role for Growth)</a:t>
          </a:r>
          <a:endParaRPr lang="en-US" sz="1200" kern="1200" dirty="0">
            <a:latin typeface="Century Gothic" panose="020B0502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Tracks all referrals given and received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Monitors deals closed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Encourages referral culture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Reports weekly performance</a:t>
          </a:r>
        </a:p>
      </dsp:txBody>
      <dsp:txXfrm>
        <a:off x="5567991" y="3418602"/>
        <a:ext cx="3137969" cy="1347747"/>
      </dsp:txXfrm>
    </dsp:sp>
    <dsp:sp modelId="{481EB8DB-5324-4334-8118-23A66323291C}">
      <dsp:nvSpPr>
        <dsp:cNvPr id="0" name=""/>
        <dsp:cNvSpPr/>
      </dsp:nvSpPr>
      <dsp:spPr>
        <a:xfrm>
          <a:off x="7136976" y="2477248"/>
          <a:ext cx="0" cy="346814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B98CC0-1029-46A6-8053-0933F88F7705}">
      <dsp:nvSpPr>
        <dsp:cNvPr id="0" name=""/>
        <dsp:cNvSpPr/>
      </dsp:nvSpPr>
      <dsp:spPr>
        <a:xfrm rot="2700000">
          <a:off x="5315502" y="2438711"/>
          <a:ext cx="77073" cy="77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6A4CBD-C83B-4A44-86AD-492D052597FE}">
      <dsp:nvSpPr>
        <dsp:cNvPr id="0" name=""/>
        <dsp:cNvSpPr/>
      </dsp:nvSpPr>
      <dsp:spPr>
        <a:xfrm rot="2700000">
          <a:off x="7098439" y="2438711"/>
          <a:ext cx="77073" cy="77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4CFC23-6AAC-481C-B0AC-EF2D5DFA5D60}">
      <dsp:nvSpPr>
        <dsp:cNvPr id="0" name=""/>
        <dsp:cNvSpPr/>
      </dsp:nvSpPr>
      <dsp:spPr>
        <a:xfrm>
          <a:off x="7350928" y="1535894"/>
          <a:ext cx="3137969" cy="594539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entury Gothic" panose="020B0502020202020204" pitchFamily="34" charset="0"/>
            </a:rPr>
            <a:t>Secretary</a:t>
          </a:r>
        </a:p>
      </dsp:txBody>
      <dsp:txXfrm>
        <a:off x="7350928" y="1535894"/>
        <a:ext cx="3137969" cy="594539"/>
      </dsp:txXfrm>
    </dsp:sp>
    <dsp:sp modelId="{3A7833D0-9343-4767-AD2D-449FA19F3575}">
      <dsp:nvSpPr>
        <dsp:cNvPr id="0" name=""/>
        <dsp:cNvSpPr/>
      </dsp:nvSpPr>
      <dsp:spPr>
        <a:xfrm>
          <a:off x="7350928" y="188147"/>
          <a:ext cx="3137969" cy="1347747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b="1" kern="1200" dirty="0">
              <a:latin typeface="Century Gothic" panose="020B0502020202020204" pitchFamily="34" charset="0"/>
            </a:rPr>
            <a:t>(Second in command)</a:t>
          </a:r>
          <a:endParaRPr lang="en-US" sz="1200" kern="1200" dirty="0">
            <a:latin typeface="Century Gothic" panose="020B0502020202020204" pitchFamily="34" charset="0"/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Supports the President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Takes over in absence of President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>
              <a:latin typeface="Century Gothic" panose="020B0502020202020204" pitchFamily="34" charset="0"/>
            </a:rPr>
            <a:t>Monitors member performance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200" kern="1200" dirty="0">
              <a:latin typeface="Century Gothic" panose="020B0502020202020204" pitchFamily="34" charset="0"/>
            </a:rPr>
            <a:t>Ensures members follow systems</a:t>
          </a:r>
        </a:p>
      </dsp:txBody>
      <dsp:txXfrm>
        <a:off x="7350928" y="188147"/>
        <a:ext cx="3137969" cy="1347747"/>
      </dsp:txXfrm>
    </dsp:sp>
    <dsp:sp modelId="{BD3377EB-8BC6-4C0F-A9BC-905269A0703C}">
      <dsp:nvSpPr>
        <dsp:cNvPr id="0" name=""/>
        <dsp:cNvSpPr/>
      </dsp:nvSpPr>
      <dsp:spPr>
        <a:xfrm>
          <a:off x="8919913" y="2130433"/>
          <a:ext cx="0" cy="346814"/>
        </a:xfrm>
        <a:prstGeom prst="line">
          <a:avLst/>
        </a:pr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5E63FD-43EB-4A36-84B9-870E75057F4B}">
      <dsp:nvSpPr>
        <dsp:cNvPr id="0" name=""/>
        <dsp:cNvSpPr/>
      </dsp:nvSpPr>
      <dsp:spPr>
        <a:xfrm rot="2700000">
          <a:off x="8881376" y="2438711"/>
          <a:ext cx="77073" cy="770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61B5B0-0F3F-4574-AC4A-4D715ADD47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F0A1CE-6ACE-4ED5-A8B3-171E652972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F9B17-A37A-42C9-8030-9CDA9FD7470F}" type="datetimeFigureOut">
              <a:rPr lang="en-US" smtClean="0"/>
              <a:t>3/27/26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38E9B5-B968-4629-B4B4-F2F9B488BA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B0D94-2D20-439D-B7D0-A1C2405FFD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0B9B7-785A-4976-B902-CA7EFE182F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448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79487-3076-4D15-80FF-6284DC1263E4}" type="datetimeFigureOut">
              <a:rPr lang="en-US" smtClean="0"/>
              <a:t>3/27/26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7A5702-C22C-4453-948F-F1BC33F66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5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A5702-C22C-4453-948F-F1BC33F661B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488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A5702-C22C-4453-948F-F1BC33F661B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75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7A5702-C22C-4453-948F-F1BC33F661B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88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3F22FE9-D68A-4834-9BF7-BFB0585106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5" y="-1"/>
            <a:ext cx="12190475" cy="6872401"/>
          </a:xfrm>
          <a:custGeom>
            <a:avLst/>
            <a:gdLst>
              <a:gd name="connsiteX0" fmla="*/ 0 w 12190475"/>
              <a:gd name="connsiteY0" fmla="*/ 1 h 6872401"/>
              <a:gd name="connsiteX1" fmla="*/ 882143 w 12190475"/>
              <a:gd name="connsiteY1" fmla="*/ 1 h 6872401"/>
              <a:gd name="connsiteX2" fmla="*/ 882143 w 12190475"/>
              <a:gd name="connsiteY2" fmla="*/ 6858001 h 6872401"/>
              <a:gd name="connsiteX3" fmla="*/ 0 w 12190475"/>
              <a:gd name="connsiteY3" fmla="*/ 6858001 h 6872401"/>
              <a:gd name="connsiteX4" fmla="*/ 914779 w 12190475"/>
              <a:gd name="connsiteY4" fmla="*/ 0 h 6872401"/>
              <a:gd name="connsiteX5" fmla="*/ 12187424 w 12190475"/>
              <a:gd name="connsiteY5" fmla="*/ 0 h 6872401"/>
              <a:gd name="connsiteX6" fmla="*/ 12187424 w 12190475"/>
              <a:gd name="connsiteY6" fmla="*/ 4333876 h 6872401"/>
              <a:gd name="connsiteX7" fmla="*/ 12190475 w 12190475"/>
              <a:gd name="connsiteY7" fmla="*/ 4333876 h 6872401"/>
              <a:gd name="connsiteX8" fmla="*/ 12190475 w 12190475"/>
              <a:gd name="connsiteY8" fmla="*/ 4796346 h 6872401"/>
              <a:gd name="connsiteX9" fmla="*/ 12190475 w 12190475"/>
              <a:gd name="connsiteY9" fmla="*/ 5648326 h 6872401"/>
              <a:gd name="connsiteX10" fmla="*/ 12190475 w 12190475"/>
              <a:gd name="connsiteY10" fmla="*/ 6872401 h 6872401"/>
              <a:gd name="connsiteX11" fmla="*/ 908622 w 12190475"/>
              <a:gd name="connsiteY11" fmla="*/ 6872401 h 6872401"/>
              <a:gd name="connsiteX12" fmla="*/ 908622 w 12190475"/>
              <a:gd name="connsiteY12" fmla="*/ 4796346 h 6872401"/>
              <a:gd name="connsiteX13" fmla="*/ 4530441 w 12190475"/>
              <a:gd name="connsiteY13" fmla="*/ 4796346 h 6872401"/>
              <a:gd name="connsiteX14" fmla="*/ 4530441 w 12190475"/>
              <a:gd name="connsiteY14" fmla="*/ 4772181 h 6872401"/>
              <a:gd name="connsiteX15" fmla="*/ 914779 w 12190475"/>
              <a:gd name="connsiteY15" fmla="*/ 4772181 h 6872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0475" h="6872401">
                <a:moveTo>
                  <a:pt x="0" y="1"/>
                </a:moveTo>
                <a:lnTo>
                  <a:pt x="882143" y="1"/>
                </a:lnTo>
                <a:lnTo>
                  <a:pt x="882143" y="6858001"/>
                </a:lnTo>
                <a:lnTo>
                  <a:pt x="0" y="6858001"/>
                </a:lnTo>
                <a:close/>
                <a:moveTo>
                  <a:pt x="914779" y="0"/>
                </a:moveTo>
                <a:lnTo>
                  <a:pt x="12187424" y="0"/>
                </a:lnTo>
                <a:lnTo>
                  <a:pt x="12187424" y="4333876"/>
                </a:lnTo>
                <a:lnTo>
                  <a:pt x="12190475" y="4333876"/>
                </a:lnTo>
                <a:lnTo>
                  <a:pt x="12190475" y="4796346"/>
                </a:lnTo>
                <a:lnTo>
                  <a:pt x="12190475" y="5648326"/>
                </a:lnTo>
                <a:lnTo>
                  <a:pt x="12190475" y="6872401"/>
                </a:lnTo>
                <a:lnTo>
                  <a:pt x="908622" y="6872401"/>
                </a:lnTo>
                <a:lnTo>
                  <a:pt x="908622" y="4796346"/>
                </a:lnTo>
                <a:lnTo>
                  <a:pt x="4530441" y="4796346"/>
                </a:lnTo>
                <a:lnTo>
                  <a:pt x="4530441" y="4772181"/>
                </a:lnTo>
                <a:lnTo>
                  <a:pt x="914779" y="47721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87FF0FA-B9C8-45F9-9BE1-0FE9DAB2F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146" y="0"/>
            <a:ext cx="3611675" cy="4773251"/>
          </a:xfrm>
          <a:solidFill>
            <a:schemeClr val="tx1">
              <a:alpha val="40000"/>
            </a:schemeClr>
          </a:solidFill>
        </p:spPr>
        <p:txBody>
          <a:bodyPr tIns="320040" anchor="t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Subtitle 7">
            <a:extLst>
              <a:ext uri="{FF2B5EF4-FFF2-40B4-BE49-F238E27FC236}">
                <a16:creationId xmlns:a16="http://schemas.microsoft.com/office/drawing/2014/main" id="{A21E13D9-32A0-414B-8811-425CE64DB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0159" y="4787654"/>
            <a:ext cx="3611662" cy="2070345"/>
          </a:xfrm>
          <a:solidFill>
            <a:schemeClr val="tx1">
              <a:alpha val="40000"/>
            </a:schemeClr>
          </a:solidFill>
        </p:spPr>
        <p:txBody>
          <a:bodyPr tIns="365760">
            <a:normAutofit/>
          </a:bodyPr>
          <a:lstStyle>
            <a:lvl1pPr marL="36576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>
              <a:lnSpc>
                <a:spcPct val="120000"/>
              </a:lnSpc>
            </a:pPr>
            <a:endParaRPr lang="en-US" sz="2000" dirty="0">
              <a:solidFill>
                <a:schemeClr val="bg2">
                  <a:alpha val="56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879B96-0338-4E65-BB51-C23BF0605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99" y="4787656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A5CD497-6186-406A-B1EF-7A2024CA8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86" y="4780453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904603-E089-46F5-87D5-E0983BAD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87" y="-7203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68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4DAF32CB-8FFB-4915-83CF-FE9701002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F0A3A1D3-45B1-4A98-AC1C-57B1DE82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chemeClr val="tx2"/>
          </a:solidFill>
        </p:spPr>
        <p:txBody>
          <a:bodyPr bIns="274320" anchor="b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30931AC-C857-4060-AA10-476957E80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/>
          <a:lstStyle/>
          <a:p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35884A-AA66-4463-BED7-15E9AEA61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179C15E-DBE3-4BE1-9DEF-097D72F5D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11900" y="0"/>
            <a:ext cx="0" cy="594995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23E7A8-4D91-4B68-BDD5-2E7205132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251950" y="6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89929F-E748-4AF3-8F29-53A0B503E7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57416" y="438912"/>
            <a:ext cx="2057400" cy="507492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692E4A71-59E7-43D2-9C35-933F0EF97D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692640" y="438912"/>
            <a:ext cx="2057400" cy="507492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4C5608B-94D9-4652-82FC-8E4A66A06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2BE82A7-308B-45B6-B346-DE80B91147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AC932E5-9185-4410-8B73-15E1C607A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9D164CB9-B909-4569-A391-D7B71BBDD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87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B459C6-E7AA-40AB-9218-11BD2509C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9154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720913C3-8DBA-4AB2-A9DD-FAD54FFC1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611" y="0"/>
            <a:ext cx="5407941" cy="3635533"/>
          </a:xfrm>
          <a:solidFill>
            <a:schemeClr val="tx2"/>
          </a:solidFill>
        </p:spPr>
        <p:txBody>
          <a:bodyPr tIns="365760" anchor="t" anchorCtr="0"/>
          <a:lstStyle>
            <a:lvl1pPr marL="457200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</a:lstStyle>
          <a:p>
            <a:pPr>
              <a:lnSpc>
                <a:spcPct val="10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1CD5A2B-7198-4EFE-91B8-84FA422F9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4D23C9-0B78-4E3D-944D-6781941D5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676022" y="363399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FD65328-8094-4B5F-AA1C-6D92EA797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28000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A735D4B-04CF-49F1-B96A-8BCB49B59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99999" y="3628968"/>
            <a:ext cx="11292001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9">
            <a:extLst>
              <a:ext uri="{FF2B5EF4-FFF2-40B4-BE49-F238E27FC236}">
                <a16:creationId xmlns:a16="http://schemas.microsoft.com/office/drawing/2014/main" id="{DBA418B9-443D-43A6-86B7-1CBE7DA4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214" y="352800"/>
            <a:ext cx="4968874" cy="2860301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E6EB21-8CA2-45AE-881D-77CA356C5A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8611" y="3633702"/>
            <a:ext cx="3767328" cy="3218688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29DA2DF3-077D-4C17-8B3C-057AF5F70D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84634" y="3635534"/>
            <a:ext cx="3767328" cy="321868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AD7F36C-8A61-420B-B01F-91F8D256CF6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24672" y="3639312"/>
            <a:ext cx="3767328" cy="3218688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D025A4D-12E3-4354-9702-0FCF57D53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1719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82A7C0-6EF9-44BD-A4AC-74CA099CB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393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780D43-C879-4F29-89E9-131AC312B2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208870"/>
            <a:ext cx="3035808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17FE99B5-F65C-4745-A461-3E0398E73E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2064" y="3208870"/>
            <a:ext cx="3035808" cy="27432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25313305-BF3D-47B8-9C96-BA1E4B22140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4128" y="3208870"/>
            <a:ext cx="3035808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1" name="Picture Placeholder 2">
            <a:extLst>
              <a:ext uri="{FF2B5EF4-FFF2-40B4-BE49-F238E27FC236}">
                <a16:creationId xmlns:a16="http://schemas.microsoft.com/office/drawing/2014/main" id="{CF5210DE-2656-46FD-9659-FBE2EA902A4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156192" y="3208870"/>
            <a:ext cx="3035808" cy="27432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2B5599FA-2D95-4346-BF72-8C35B45E3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4000"/>
            <a:ext cx="11306175" cy="738664"/>
          </a:xfrm>
        </p:spPr>
        <p:txBody>
          <a:bodyPr anchor="t" anchorCtr="0">
            <a:normAutofit/>
          </a:bodyPr>
          <a:lstStyle/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FED7AD8D-13BC-4A8A-926F-CC2309EEA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062000"/>
            <a:ext cx="11306175" cy="1682788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2">
                  <a:alpha val="55000"/>
                </a:schemeClr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25AE084-1046-4FF4-A202-DCE2D097BC64}"/>
              </a:ext>
            </a:extLst>
          </p:cNvPr>
          <p:cNvCxnSpPr>
            <a:cxnSpLocks/>
          </p:cNvCxnSpPr>
          <p:nvPr userDrawn="1"/>
        </p:nvCxnSpPr>
        <p:spPr>
          <a:xfrm>
            <a:off x="3043301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707847E-010F-4BE3-B738-ECBA669A2634}"/>
              </a:ext>
            </a:extLst>
          </p:cNvPr>
          <p:cNvCxnSpPr>
            <a:cxnSpLocks/>
          </p:cNvCxnSpPr>
          <p:nvPr userDrawn="1"/>
        </p:nvCxnSpPr>
        <p:spPr>
          <a:xfrm>
            <a:off x="6095365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B4192BD-AC1C-40F7-82A6-5F179AFED3C6}"/>
              </a:ext>
            </a:extLst>
          </p:cNvPr>
          <p:cNvCxnSpPr>
            <a:cxnSpLocks/>
          </p:cNvCxnSpPr>
          <p:nvPr userDrawn="1"/>
        </p:nvCxnSpPr>
        <p:spPr>
          <a:xfrm>
            <a:off x="9148064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50313B-4954-4B52-A004-697EBA8F63C0}"/>
              </a:ext>
            </a:extLst>
          </p:cNvPr>
          <p:cNvCxnSpPr>
            <a:cxnSpLocks/>
          </p:cNvCxnSpPr>
          <p:nvPr userDrawn="1"/>
        </p:nvCxnSpPr>
        <p:spPr>
          <a:xfrm>
            <a:off x="0" y="320230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076BCEF-CD05-4B98-AB47-9A229AB73667}"/>
              </a:ext>
            </a:extLst>
          </p:cNvPr>
          <p:cNvCxnSpPr>
            <a:cxnSpLocks/>
          </p:cNvCxnSpPr>
          <p:nvPr userDrawn="1"/>
        </p:nvCxnSpPr>
        <p:spPr>
          <a:xfrm>
            <a:off x="0" y="595863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20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17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pos="7401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 pos="4042">
          <p15:clr>
            <a:srgbClr val="F26B43"/>
          </p15:clr>
        </p15:guide>
        <p15:guide id="16" orient="horz" pos="1003">
          <p15:clr>
            <a:srgbClr val="5ACBF0"/>
          </p15:clr>
        </p15:guide>
        <p15:guide id="17" orient="horz" pos="1298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2296">
          <p15:clr>
            <a:srgbClr val="5ACBF0"/>
          </p15:clr>
        </p15:guide>
        <p15:guide id="20" orient="horz" pos="3022">
          <p15:clr>
            <a:srgbClr val="5ACBF0"/>
          </p15:clr>
        </p15:guide>
        <p15:guide id="21" orient="horz" pos="3317">
          <p15:clr>
            <a:srgbClr val="5ACBF0"/>
          </p15:clr>
        </p15:guide>
        <p15:guide id="22" pos="846">
          <p15:clr>
            <a:srgbClr val="F26B43"/>
          </p15:clr>
        </p15:guide>
        <p15:guide id="23" pos="1708">
          <p15:clr>
            <a:srgbClr val="5ACBF0"/>
          </p15:clr>
        </p15:guide>
        <p15:guide id="24" pos="2003">
          <p15:clr>
            <a:srgbClr val="5ACBF0"/>
          </p15:clr>
        </p15:guide>
        <p15:guide id="25" pos="2842">
          <p15:clr>
            <a:srgbClr val="5ACBF0"/>
          </p15:clr>
        </p15:guide>
        <p15:guide id="26" pos="3137">
          <p15:clr>
            <a:srgbClr val="5ACBF0"/>
          </p15:clr>
        </p15:guide>
        <p15:guide id="28" pos="3976">
          <p15:clr>
            <a:srgbClr val="5ACBF0"/>
          </p15:clr>
        </p15:guide>
        <p15:guide id="29" pos="5110">
          <p15:clr>
            <a:srgbClr val="5ACBF0"/>
          </p15:clr>
        </p15:guide>
        <p15:guide id="30" pos="5405">
          <p15:clr>
            <a:srgbClr val="5ACBF0"/>
          </p15:clr>
        </p15:guide>
        <p15:guide id="31" pos="6267">
          <p15:clr>
            <a:srgbClr val="5ACBF0"/>
          </p15:clr>
        </p15:guide>
        <p15:guide id="32" pos="6539">
          <p15:clr>
            <a:srgbClr val="5ACBF0"/>
          </p15:clr>
        </p15:guide>
        <p15:guide id="33" pos="574">
          <p15:clr>
            <a:srgbClr val="F26B43"/>
          </p15:clr>
        </p15:guide>
        <p15:guide id="34" pos="427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1450242-4754-4408-A5DC-4D4430462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4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914400 w 12192000"/>
              <a:gd name="connsiteY3" fmla="*/ 6858000 h 6858000"/>
              <a:gd name="connsiteX4" fmla="*/ 0 w 12192000"/>
              <a:gd name="connsiteY4" fmla="*/ 0 h 6858000"/>
              <a:gd name="connsiteX5" fmla="*/ 877824 w 12192000"/>
              <a:gd name="connsiteY5" fmla="*/ 0 h 6858000"/>
              <a:gd name="connsiteX6" fmla="*/ 87782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144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4400" y="6858000"/>
                </a:lnTo>
                <a:close/>
                <a:moveTo>
                  <a:pt x="0" y="0"/>
                </a:moveTo>
                <a:lnTo>
                  <a:pt x="877824" y="0"/>
                </a:lnTo>
                <a:lnTo>
                  <a:pt x="8778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37762E-A215-4366-9C05-333C5863F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99996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C87FF0FA-B9C8-45F9-9BE1-0FE9DAB2F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162560"/>
            <a:ext cx="2869360" cy="4749973"/>
          </a:xfrm>
          <a:noFill/>
        </p:spPr>
        <p:txBody>
          <a:bodyPr tIns="320040" anchor="ctr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Subtitle 7">
            <a:extLst>
              <a:ext uri="{FF2B5EF4-FFF2-40B4-BE49-F238E27FC236}">
                <a16:creationId xmlns:a16="http://schemas.microsoft.com/office/drawing/2014/main" id="{A21E13D9-32A0-414B-8811-425CE64DB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999" y="4912534"/>
            <a:ext cx="3611662" cy="1945466"/>
          </a:xfrm>
          <a:noFill/>
        </p:spPr>
        <p:txBody>
          <a:bodyPr tIns="365760">
            <a:normAutofit/>
          </a:bodyPr>
          <a:lstStyle>
            <a:lvl1pPr marL="45720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>
              <a:lnSpc>
                <a:spcPct val="120000"/>
              </a:lnSpc>
            </a:pPr>
            <a:endParaRPr lang="en-US" sz="2000" dirty="0">
              <a:solidFill>
                <a:schemeClr val="bg2">
                  <a:alpha val="56000"/>
                </a:schemeClr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65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2FFBA-B7FA-43C2-A543-187E29A6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B4886C6-7F2A-4A13-85F1-EFDA370C5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9FAAFC2-F91B-4189-A9FA-0696BF84D6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05B673D0-3765-46AD-B094-DDF79E463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A31187-FB8B-4DDF-A5A9-69AB1359F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19D35D3-D14B-4B07-BDBD-91A5AC3A088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44168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DABBBB8-A467-4BC1-B67B-84F2CE43AE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4168" y="4776723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987AC28-444C-4196-9E47-A4EF896A23C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344168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6294C3D0-06EC-44FE-B004-772B2B4AD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050792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90A362-5B2F-42A1-9C37-B7A2C1DB52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050792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0B5E1E4-F9B1-48B7-99FD-CF1FB5D1CE5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050792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52B3635E-2CD2-4789-B716-0726983B98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66560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381C480-45F8-4827-9037-7539C3EB8AE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766560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5C234DF-E3C1-404B-AB97-2C7A46E4B5B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766560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9F5C4372-9497-41A1-B420-2B0107C0AF7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73184" y="1920240"/>
            <a:ext cx="2286000" cy="2743200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8F45840-878E-43B2-A803-74771B0806E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473184" y="4776722"/>
            <a:ext cx="2286000" cy="36576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CB5A8C9-D514-49FE-8865-6B145CE4144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9473184" y="5231994"/>
            <a:ext cx="2286000" cy="741904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5336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2696C-4B86-4CA0-A733-55338D7B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243987-D9E3-40C9-94D4-B3CCFE71A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F37532-63DB-40A9-90C9-9B3BB694D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007CCEE-A736-4DEE-982A-45CDF794F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B26C1-D742-4B12-B5E3-153A24D0A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333" y="1825625"/>
            <a:ext cx="10515600" cy="4351338"/>
          </a:xfrm>
        </p:spPr>
        <p:txBody>
          <a:bodyPr lIns="0" tIns="0" rIns="0" bIns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anose="05020102010507070707" pitchFamily="18" charset="2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386491-6F13-4235-A32F-9F6D67F13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30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2" pos="7401">
          <p15:clr>
            <a:srgbClr val="F26B43"/>
          </p15:clr>
        </p15:guide>
        <p15:guide id="14" orient="horz" pos="278">
          <p15:clr>
            <a:srgbClr val="F26B43"/>
          </p15:clr>
        </p15:guide>
        <p15:guide id="15" orient="horz" pos="4042">
          <p15:clr>
            <a:srgbClr val="F26B43"/>
          </p15:clr>
        </p15:guide>
        <p15:guide id="16" orient="horz" pos="1003">
          <p15:clr>
            <a:srgbClr val="5ACBF0"/>
          </p15:clr>
        </p15:guide>
        <p15:guide id="17" orient="horz" pos="1298">
          <p15:clr>
            <a:srgbClr val="5ACBF0"/>
          </p15:clr>
        </p15:guide>
        <p15:guide id="18" orient="horz" pos="2024">
          <p15:clr>
            <a:srgbClr val="5ACBF0"/>
          </p15:clr>
        </p15:guide>
        <p15:guide id="19" orient="horz" pos="2296">
          <p15:clr>
            <a:srgbClr val="5ACBF0"/>
          </p15:clr>
        </p15:guide>
        <p15:guide id="20" orient="horz" pos="3022">
          <p15:clr>
            <a:srgbClr val="5ACBF0"/>
          </p15:clr>
        </p15:guide>
        <p15:guide id="21" orient="horz" pos="3317">
          <p15:clr>
            <a:srgbClr val="5ACBF0"/>
          </p15:clr>
        </p15:guide>
        <p15:guide id="22" pos="846">
          <p15:clr>
            <a:srgbClr val="F26B43"/>
          </p15:clr>
        </p15:guide>
        <p15:guide id="23" pos="1708">
          <p15:clr>
            <a:srgbClr val="5ACBF0"/>
          </p15:clr>
        </p15:guide>
        <p15:guide id="24" pos="2003">
          <p15:clr>
            <a:srgbClr val="5ACBF0"/>
          </p15:clr>
        </p15:guide>
        <p15:guide id="25" pos="2842">
          <p15:clr>
            <a:srgbClr val="5ACBF0"/>
          </p15:clr>
        </p15:guide>
        <p15:guide id="26" pos="3137">
          <p15:clr>
            <a:srgbClr val="5ACBF0"/>
          </p15:clr>
        </p15:guide>
        <p15:guide id="28" pos="3976">
          <p15:clr>
            <a:srgbClr val="5ACBF0"/>
          </p15:clr>
        </p15:guide>
        <p15:guide id="29" pos="5110">
          <p15:clr>
            <a:srgbClr val="5ACBF0"/>
          </p15:clr>
        </p15:guide>
        <p15:guide id="30" pos="5405">
          <p15:clr>
            <a:srgbClr val="5ACBF0"/>
          </p15:clr>
        </p15:guide>
        <p15:guide id="31" pos="6267">
          <p15:clr>
            <a:srgbClr val="5ACBF0"/>
          </p15:clr>
        </p15:guide>
        <p15:guide id="32" pos="6539">
          <p15:clr>
            <a:srgbClr val="5ACBF0"/>
          </p15:clr>
        </p15:guide>
        <p15:guide id="33" pos="574">
          <p15:clr>
            <a:srgbClr val="F26B43"/>
          </p15:clr>
        </p15:guide>
        <p15:guide id="34" pos="427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/>
          <a:lstStyle>
            <a:lvl1pPr marL="283464" indent="-283464">
              <a:buFont typeface="Arial" panose="020B0604020202020204" pitchFamily="34" charset="0"/>
              <a:buChar char="•"/>
              <a:defRPr/>
            </a:lvl1pPr>
            <a:lvl2pPr marL="283464" indent="-283464">
              <a:buFont typeface="Arial" panose="020B0604020202020204" pitchFamily="34" charset="0"/>
              <a:buChar char="•"/>
              <a:defRPr/>
            </a:lvl2pPr>
            <a:lvl3pPr marL="283464" indent="-283464">
              <a:buFont typeface="Arial" panose="020B0604020202020204" pitchFamily="34" charset="0"/>
              <a:buChar char="•"/>
              <a:defRPr/>
            </a:lvl3pPr>
            <a:lvl4pPr marL="283464" indent="-283464">
              <a:buFont typeface="Arial" panose="020B0604020202020204" pitchFamily="34" charset="0"/>
              <a:buChar char="•"/>
              <a:defRPr/>
            </a:lvl4pPr>
            <a:lvl5pPr marL="283464" indent="-283464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A02FFF2-554C-4459-9BBD-7D0ADE8D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67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782FF-2A32-49DE-8CD8-110B86565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8169D-3731-4C94-88AE-B0A6F9E0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7" y="1790700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F9D0F-6C05-441B-9D94-466C79598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7" y="2505075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90129-65EC-4BFC-B51F-3F2174644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1229" y="1782751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AAB39-390C-4C6E-90BC-E2A254865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1229" y="2497126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9AC7104-83A4-4778-B422-65C3293809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9661" y="1792224"/>
            <a:ext cx="3429000" cy="615950"/>
          </a:xfrm>
        </p:spPr>
        <p:txBody>
          <a:bodyPr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3D9010FA-B494-44F4-87EE-F9AA5226267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9661" y="2505456"/>
            <a:ext cx="3429000" cy="3011476"/>
          </a:xfrm>
        </p:spPr>
        <p:txBody>
          <a:bodyPr>
            <a:normAutofit/>
          </a:bodyPr>
          <a:lstStyle>
            <a:lvl1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3E94383-11E6-486C-8325-BE8B447A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F62069A-7C14-42BA-A1F2-AE00A6BC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0E56EE-505D-4420-971C-982EA4EF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957999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B0EB13C5-C98D-4847-ABF3-6D98B8E51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40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EF80CB87-A239-40AE-85FA-01D245F19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3704B0-67D9-4193-9064-08E51EDDF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040"/>
            <a:ext cx="7381875" cy="752955"/>
          </a:xfrm>
        </p:spPr>
        <p:txBody>
          <a:bodyPr wrap="square" anchor="t" anchorCtr="0">
            <a:normAutofit/>
          </a:bodyPr>
          <a:lstStyle/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1FB0A3F-5AFA-420D-965E-C72D1EB2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194280"/>
            <a:ext cx="7381875" cy="432227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C9C25CB-DEDF-46B3-BF33-CDFD2C6F4D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</p:spPr>
        <p:txBody>
          <a:bodyPr/>
          <a:lstStyle/>
          <a:p>
            <a:r>
              <a:rPr lang="en-US">
                <a:latin typeface="+mn-lt"/>
              </a:rPr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2BE3C0D-3A0F-4F87-A282-B89DF4055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/>
          <a:lstStyle/>
          <a:p>
            <a:r>
              <a:rPr lang="en-US" dirty="0">
                <a:latin typeface="+mn-lt"/>
              </a:rPr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3CF370-38A0-483A-B54B-2E069363D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291513" y="0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136BBA0-0536-4889-8887-301D33F3D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E301FA2-804E-463C-AF86-C73F697AC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026BB2-A295-414E-A22B-85305E9998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93608" y="0"/>
            <a:ext cx="3904488" cy="5961888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22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0094CF-2871-4DDF-AC40-0C19BEA25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0A5715-1FF7-4E6E-AB26-D1D2AF41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4363831" cy="2042149"/>
          </a:xfrm>
          <a:solidFill>
            <a:schemeClr val="tx2"/>
          </a:solidFill>
        </p:spPr>
        <p:txBody>
          <a:bodyPr anchor="ctr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ED24DC0D-1282-4C4E-A478-FE21FA1D2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5" y="2246049"/>
            <a:ext cx="3457572" cy="3266357"/>
          </a:xfrm>
        </p:spPr>
        <p:txBody>
          <a:bodyPr/>
          <a:lstStyle/>
          <a:p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89AF83-EAB4-45B3-88E0-7E887F1A5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66021" y="-1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7CB34A0-36A4-44C8-86AA-7340C39066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7D662CC8-6EC6-4BA7-A49C-0790C1FC1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340B371-E7CE-4F58-B890-3DB2437A8A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5036" y="-3175"/>
            <a:ext cx="7827264" cy="5961888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8DFA1B0-2A4F-4E75-8793-C9EF0A48D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0703DF-A59D-404B-9F97-4E0335909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66B571D-4F8A-4FD9-B1CD-0EE8887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941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B56296-1077-490F-AD3B-51C42732E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8FAA7E-0E06-4760-8C38-061DBED558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904488" cy="5961888"/>
          </a:xfrm>
          <a:solidFill>
            <a:schemeClr val="accent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E08D24-2048-4277-B952-4B912357A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7213" y="441325"/>
            <a:ext cx="7381875" cy="3644968"/>
          </a:xfrm>
        </p:spPr>
        <p:txBody>
          <a:bodyPr anchor="b" anchorCtr="0">
            <a:normAutofit/>
          </a:bodyPr>
          <a:lstStyle/>
          <a:p>
            <a:pPr>
              <a:lnSpc>
                <a:spcPct val="10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>
            <a:extLst>
              <a:ext uri="{FF2B5EF4-FFF2-40B4-BE49-F238E27FC236}">
                <a16:creationId xmlns:a16="http://schemas.microsoft.com/office/drawing/2014/main" id="{9B3931E3-625E-49D6-BB15-6E087FE9C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7213" y="4101151"/>
            <a:ext cx="7381875" cy="1415405"/>
          </a:xfrm>
        </p:spPr>
        <p:txBody>
          <a:bodyPr wrap="square" anchor="t" anchorCtr="0">
            <a:normAutofit/>
          </a:bodyPr>
          <a:lstStyle/>
          <a:p>
            <a:endParaRPr lang="en-US" dirty="0">
              <a:solidFill>
                <a:schemeClr val="bg2">
                  <a:alpha val="5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D721B96-BE90-48B8-837A-BA518651B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53D12F-8664-4647-AA6A-5D31AC1D6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00486" y="0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700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09A0147-2421-4881-958A-681569CD7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4BF4BE-E699-4D5B-AD90-3918DA32EE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2849F009-8335-40E3-B8F6-E0C944D9F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AA0935-460F-4638-9E37-D59F2DEC0AC4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329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3CD3-52EB-4792-A9D9-987CD03511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7AA7E-2193-4D1B-A896-BA7E30649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A14B1-115B-40A3-9D71-3DE33E9D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C9B78-0E13-48BD-A3A2-B7E3C6090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506D940-CD1A-46A6-8495-AD6F6CF8B13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703579-0A2C-4B0E-9C2F-BF2EAF07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9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6">
          <p15:clr>
            <a:srgbClr val="5ACBF0"/>
          </p15:clr>
        </p15:guide>
        <p15:guide id="2" pos="3840">
          <p15:clr>
            <a:srgbClr val="F26B43"/>
          </p15:clr>
        </p15:guide>
        <p15:guide id="3" pos="279">
          <p15:clr>
            <a:srgbClr val="F26B43"/>
          </p15:clr>
        </p15:guide>
        <p15:guide id="4" pos="7401">
          <p15:clr>
            <a:srgbClr val="F26B43"/>
          </p15:clr>
        </p15:guide>
        <p15:guide id="5" pos="1232">
          <p15:clr>
            <a:srgbClr val="5ACBF0"/>
          </p15:clr>
        </p15:guide>
        <p15:guide id="6" pos="1504">
          <p15:clr>
            <a:srgbClr val="5ACBF0"/>
          </p15:clr>
        </p15:guide>
        <p15:guide id="7" pos="2457">
          <p15:clr>
            <a:srgbClr val="5ACBF0"/>
          </p15:clr>
        </p15:guide>
        <p15:guide id="8" pos="2751">
          <p15:clr>
            <a:srgbClr val="5ACBF0"/>
          </p15:clr>
        </p15:guide>
        <p15:guide id="9" pos="3704">
          <p15:clr>
            <a:srgbClr val="5ACBF0"/>
          </p15:clr>
        </p15:guide>
        <p15:guide id="10" pos="3976">
          <p15:clr>
            <a:srgbClr val="5ACBF0"/>
          </p15:clr>
        </p15:guide>
        <p15:guide id="11" pos="4929">
          <p15:clr>
            <a:srgbClr val="5ACBF0"/>
          </p15:clr>
        </p15:guide>
        <p15:guide id="12" pos="5223">
          <p15:clr>
            <a:srgbClr val="5ACBF0"/>
          </p15:clr>
        </p15:guide>
        <p15:guide id="13" pos="6153">
          <p15:clr>
            <a:srgbClr val="5ACBF0"/>
          </p15:clr>
        </p15:guide>
        <p15:guide id="14" pos="6448">
          <p15:clr>
            <a:srgbClr val="5ACBF0"/>
          </p15:clr>
        </p15:guide>
        <p15:guide id="18" orient="horz" pos="278">
          <p15:clr>
            <a:srgbClr val="F26B43"/>
          </p15:clr>
        </p15:guide>
        <p15:guide id="20" orient="horz" pos="867">
          <p15:clr>
            <a:srgbClr val="5ACBF0"/>
          </p15:clr>
        </p15:guide>
        <p15:guide id="21" orient="horz" pos="1729">
          <p15:clr>
            <a:srgbClr val="5ACBF0"/>
          </p15:clr>
        </p15:guide>
        <p15:guide id="22" orient="horz" pos="3475">
          <p15:clr>
            <a:srgbClr val="F26B43"/>
          </p15:clr>
        </p15:guide>
        <p15:guide id="28" orient="horz" pos="1139">
          <p15:clr>
            <a:srgbClr val="5ACBF0"/>
          </p15:clr>
        </p15:guide>
        <p15:guide id="29" orient="horz" pos="2591">
          <p15:clr>
            <a:srgbClr val="5ACBF0"/>
          </p15:clr>
        </p15:guide>
        <p15:guide id="30" orient="horz" pos="2024">
          <p15:clr>
            <a:srgbClr val="5ACBF0"/>
          </p15:clr>
        </p15:guide>
        <p15:guide id="31" orient="horz" pos="3748">
          <p15:clr>
            <a:srgbClr val="F26B43"/>
          </p15:clr>
        </p15:guide>
        <p15:guide id="32" orient="horz" pos="1888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4A12-D27E-4943-9C01-3BAB8E6F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C9FB4-A15D-4A4C-9518-2A54AAF12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lIns="0" tIns="0" rIns="0" bIns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8F31430D-78C1-413D-9D0E-779491324E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437B06F-6E01-48C4-A79E-B8559775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7955689-FF51-4F45-9ABB-35CEF1E96A0C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C2D112-ED36-4DBC-99F9-A146334E7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07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76EFA-DCD1-439C-848B-9465217A6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E0590-915B-4BD8-8660-C5BE9D175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1B82F1-F0AC-48D5-9F1C-5141E4C17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1D4ED8D-AAB0-42B0-91B5-93260AC18F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C7CAD99-5F8F-43D0-83F2-E1F53021D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BC5E49A-E440-42D6-8B0F-D4B5BAD8CAB8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48360D-6CEB-460F-AEDB-911ED68F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11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A843-22A2-45CD-8189-8D0947C0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AAB4C-B3C9-4E63-8A1B-082C0F492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F08E-8814-4AB5-9EEC-0052256A7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5940B35-2B52-4835-9F7F-6AB86A12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BAE5D7E-7CFE-48B9-836B-640E4E88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03507D-4779-4D32-85CB-0A8040B6E552}"/>
              </a:ext>
            </a:extLst>
          </p:cNvPr>
          <p:cNvCxnSpPr>
            <a:cxnSpLocks/>
          </p:cNvCxnSpPr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9C198C-9BE5-4543-BA4B-A93E96CB8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982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69B5-6EAD-4108-B9E2-9CABAB9D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75599E-B10D-4308-A5CB-CC7D487B4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34C18-5042-469D-BCF7-26AD9FDCC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FB01925-1670-4C63-8B44-2B14B7BE9D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935887" y="1377212"/>
            <a:ext cx="2771775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Sunday, February 7, 20XX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CE1A673-960F-4A50-AE54-70AE0DA3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810475" y="4239475"/>
            <a:ext cx="2520950" cy="90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DEF9E6C-740A-4B36-BA9F-32AF986E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949950"/>
            <a:ext cx="900000" cy="900000"/>
          </a:xfrm>
          <a:prstGeom prst="rect">
            <a:avLst/>
          </a:prstGeom>
        </p:spPr>
        <p:txBody>
          <a:bodyPr lIns="72000" rIns="72000">
            <a:normAutofit/>
          </a:bodyPr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31C920-29CA-4744-9814-A4FCF4554907}"/>
              </a:ext>
            </a:extLst>
          </p:cNvPr>
          <p:cNvCxnSpPr>
            <a:cxnSpLocks/>
          </p:cNvCxnSpPr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57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86052-6759-46BD-9531-D65FD955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3C3A5-7533-48B0-9C15-F01656766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2800" y="2059200"/>
            <a:ext cx="10407600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35256E-21FA-473A-8EAF-34CE9AD372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/>
              <a:t>Sunday, February 7, 20XX</a:t>
            </a:r>
            <a:endParaRPr lang="en-US" dirty="0">
              <a:latin typeface="+mn-lt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8A99857-D06D-4AFF-8777-07EF0A15F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anchor="ctr" anchorCtr="0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latin typeface="+mn-lt"/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72703B-0DDF-46CE-AC34-6233579943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anose="020B0604020202020204" pitchFamily="34" charset="0"/>
                <a:cs typeface="Microsoft Sans Serif" panose="020B0604020202020204" pitchFamily="34" charset="0"/>
              </a:defRPr>
            </a:lvl1pPr>
          </a:lstStyle>
          <a:p>
            <a:fld id="{63F9D384-533B-4C4E-B660-F861AA07D173}" type="slidenum">
              <a:rPr lang="en-US" smtClean="0"/>
              <a:pPr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6189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4" r:id="rId3"/>
    <p:sldLayoutId id="2147483671" r:id="rId4"/>
    <p:sldLayoutId id="2147483650" r:id="rId5"/>
    <p:sldLayoutId id="2147483676" r:id="rId6"/>
    <p:sldLayoutId id="2147483654" r:id="rId7"/>
    <p:sldLayoutId id="2147483677" r:id="rId8"/>
    <p:sldLayoutId id="2147483653" r:id="rId9"/>
    <p:sldLayoutId id="2147483667" r:id="rId10"/>
    <p:sldLayoutId id="2147483674" r:id="rId11"/>
    <p:sldLayoutId id="2147483655" r:id="rId12"/>
    <p:sldLayoutId id="2147483662" r:id="rId13"/>
    <p:sldLayoutId id="2147483668" r:id="rId14"/>
    <p:sldLayoutId id="2147483649" r:id="rId15"/>
    <p:sldLayoutId id="2147483651" r:id="rId16"/>
    <p:sldLayoutId id="2147483652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2"/>
          </a:solidFill>
          <a:latin typeface="+mj-lt"/>
          <a:ea typeface="Microsoft Sans Serif" panose="020B0604020202020204" pitchFamily="34" charset="0"/>
          <a:cs typeface="Microsoft Sans Serif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1pPr>
      <a:lvl2pPr marL="360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2pPr>
      <a:lvl3pPr marL="855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3pPr>
      <a:lvl4pPr marL="13122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4pPr>
      <a:lvl5pPr marL="17694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anose="05020102010507070707" pitchFamily="18" charset="2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anose="020B0604020202020204" pitchFamily="34" charset="0"/>
          <a:cs typeface="Microsoft Sans Serif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0.jpeg"/><Relationship Id="rId3" Type="http://schemas.openxmlformats.org/officeDocument/2006/relationships/audio" Target="../media/media1.mp3"/><Relationship Id="rId7" Type="http://schemas.openxmlformats.org/officeDocument/2006/relationships/hyperlink" Target="https://shafsoft.com/about/" TargetMode="External"/><Relationship Id="rId12" Type="http://schemas.openxmlformats.org/officeDocument/2006/relationships/image" Target="../media/image9.png"/><Relationship Id="rId2" Type="http://schemas.microsoft.com/office/2007/relationships/media" Target="../media/media1.mp3"/><Relationship Id="rId16" Type="http://schemas.openxmlformats.org/officeDocument/2006/relationships/image" Target="../media/image13.jpeg"/><Relationship Id="rId1" Type="http://schemas.openxmlformats.org/officeDocument/2006/relationships/tags" Target="../tags/tag1.xml"/><Relationship Id="rId6" Type="http://schemas.openxmlformats.org/officeDocument/2006/relationships/image" Target="../media/image5.jpg"/><Relationship Id="rId11" Type="http://schemas.microsoft.com/office/2017/04/relationships/track" Target="../media/track1.vtt"/><Relationship Id="rId5" Type="http://schemas.openxmlformats.org/officeDocument/2006/relationships/notesSlide" Target="../notesSlides/notesSlide3.xml"/><Relationship Id="rId15" Type="http://schemas.openxmlformats.org/officeDocument/2006/relationships/image" Target="../media/image12.jpeg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7.jpeg"/><Relationship Id="rId1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Close-up of a analogue silver wrist watch ">
            <a:extLst>
              <a:ext uri="{FF2B5EF4-FFF2-40B4-BE49-F238E27FC236}">
                <a16:creationId xmlns:a16="http://schemas.microsoft.com/office/drawing/2014/main" id="{A5585463-4ED5-4981-9444-90CE2CAC10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8" y="-14289"/>
            <a:ext cx="12190412" cy="687228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E184D94-F8EF-435F-9A63-D9B409F55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146" y="13572"/>
            <a:ext cx="11280266" cy="3278268"/>
          </a:xfrm>
          <a:solidFill>
            <a:schemeClr val="tx1">
              <a:alpha val="7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</a:rPr>
              <a:t>2</a:t>
            </a:r>
            <a:r>
              <a:rPr lang="en-US" sz="2800" baseline="30000" dirty="0">
                <a:latin typeface="Century Gothic" panose="020B0502020202020204" pitchFamily="34" charset="0"/>
              </a:rPr>
              <a:t>nd</a:t>
            </a:r>
            <a:r>
              <a:rPr lang="en-US" sz="2800" dirty="0">
                <a:latin typeface="Century Gothic" panose="020B0502020202020204" pitchFamily="34" charset="0"/>
              </a:rPr>
              <a:t> MEETING OF 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800" dirty="0">
                <a:latin typeface="Century Gothic" panose="020B0502020202020204" pitchFamily="34" charset="0"/>
              </a:rPr>
              <a:t>TODAY’S TOPIC</a:t>
            </a:r>
            <a:br>
              <a:rPr lang="en-US" sz="2800" dirty="0">
                <a:latin typeface="Century Gothic" panose="020B0502020202020204" pitchFamily="34" charset="0"/>
              </a:rPr>
            </a:br>
            <a:r>
              <a:rPr lang="en-AU" sz="2400" spc="600" dirty="0">
                <a:latin typeface="Century Gothic" panose="020B0502020202020204" pitchFamily="34" charset="0"/>
              </a:rPr>
              <a:t>Foundation &amp; Commitment</a:t>
            </a:r>
            <a:br>
              <a:rPr lang="en-US" dirty="0">
                <a:latin typeface="Century Gothic" panose="020B0502020202020204" pitchFamily="34" charset="0"/>
              </a:rPr>
            </a:b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21C6A78-1B96-4433-9AED-9C2FCA20A1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0146" y="4754880"/>
            <a:ext cx="11074590" cy="2058319"/>
          </a:xfrm>
          <a:solidFill>
            <a:schemeClr val="tx1">
              <a:alpha val="80000"/>
            </a:schemeClr>
          </a:solidFill>
        </p:spPr>
        <p:txBody>
          <a:bodyPr/>
          <a:lstStyle/>
          <a:p>
            <a:pPr algn="r"/>
            <a:endParaRPr lang="en-US" sz="1100" dirty="0">
              <a:solidFill>
                <a:schemeClr val="bg1">
                  <a:alpha val="56000"/>
                </a:schemeClr>
              </a:solidFill>
            </a:endParaRPr>
          </a:p>
          <a:p>
            <a:pPr algn="r"/>
            <a:endParaRPr lang="en-US" sz="1100" dirty="0">
              <a:solidFill>
                <a:schemeClr val="bg1">
                  <a:alpha val="56000"/>
                </a:schemeClr>
              </a:solidFill>
            </a:endParaRPr>
          </a:p>
          <a:p>
            <a:pPr algn="r"/>
            <a:endParaRPr lang="en-US" sz="1100" dirty="0">
              <a:solidFill>
                <a:schemeClr val="bg1">
                  <a:alpha val="56000"/>
                </a:schemeClr>
              </a:solidFill>
            </a:endParaRPr>
          </a:p>
          <a:p>
            <a:pPr algn="r"/>
            <a:r>
              <a:rPr lang="en-US" sz="1100" dirty="0">
                <a:solidFill>
                  <a:schemeClr val="bg1">
                    <a:alpha val="56000"/>
                  </a:schemeClr>
                </a:solidFill>
              </a:rPr>
              <a:t>Presentation By</a:t>
            </a:r>
          </a:p>
          <a:p>
            <a:pPr algn="r"/>
            <a:r>
              <a:rPr lang="en-US" dirty="0">
                <a:solidFill>
                  <a:schemeClr val="bg1">
                    <a:alpha val="56000"/>
                  </a:schemeClr>
                </a:solidFill>
              </a:rPr>
              <a:t>SSEMBATYA SHAFIQ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90F130-5470-234B-9181-3635869A73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21" t="30881" r="19276" b="27949"/>
          <a:stretch>
            <a:fillRect/>
          </a:stretch>
        </p:blipFill>
        <p:spPr>
          <a:xfrm>
            <a:off x="5680704" y="798792"/>
            <a:ext cx="2143579" cy="10611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B50A2A-31B9-C5E9-80F4-FDF96D730D44}"/>
              </a:ext>
            </a:extLst>
          </p:cNvPr>
          <p:cNvSpPr txBox="1"/>
          <p:nvPr/>
        </p:nvSpPr>
        <p:spPr>
          <a:xfrm>
            <a:off x="1136643" y="5058873"/>
            <a:ext cx="77147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Because in LBN Hub, we are not ONLY just building businesses…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dirty="0">
                <a:solidFill>
                  <a:schemeClr val="bg1"/>
                </a:solidFill>
              </a:rPr>
              <a:t>👉 We are building a system.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dirty="0">
                <a:solidFill>
                  <a:schemeClr val="bg1"/>
                </a:solidFill>
              </a:rPr>
              <a:t>👉 We are building a culture.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dirty="0">
                <a:solidFill>
                  <a:schemeClr val="bg1"/>
                </a:solidFill>
              </a:rPr>
              <a:t>👉 We are building discipline.</a:t>
            </a:r>
          </a:p>
          <a:p>
            <a:r>
              <a:rPr lang="en-AU" dirty="0">
                <a:solidFill>
                  <a:schemeClr val="bg1"/>
                </a:solidFill>
              </a:rPr>
              <a:t>And everything starts with a strong foundation.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C1FA03-1DBC-09D9-0C18-E11B81803A7F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4175403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16444">
        <p14:honeycomb/>
      </p:transition>
    </mc:Choice>
    <mc:Fallback>
      <p:transition spd="slow" advTm="16444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509E5-2EAA-481E-9588-3F47F1DD5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rgbClr val="FF0000"/>
          </a:solidFill>
          <a:ln>
            <a:solidFill>
              <a:schemeClr val="tx1"/>
            </a:solidFill>
            <a:round/>
          </a:ln>
        </p:spPr>
        <p:txBody>
          <a:bodyPr>
            <a:noAutofit/>
          </a:bodyPr>
          <a:lstStyle/>
          <a:p>
            <a:r>
              <a:rPr lang="en-AU" sz="2000" b="1" dirty="0">
                <a:latin typeface="Century Gothic" panose="020B0502020202020204" pitchFamily="34" charset="0"/>
              </a:rPr>
              <a:t>LBN HUB – WEEKLY MEETING AGENDA</a:t>
            </a:r>
            <a:br>
              <a:rPr lang="en-AU" sz="2000" b="1" dirty="0">
                <a:latin typeface="Century Gothic" panose="020B0502020202020204" pitchFamily="34" charset="0"/>
              </a:rPr>
            </a:br>
            <a:r>
              <a:rPr lang="en-AU" sz="2000" dirty="0">
                <a:latin typeface="Century Gothic" panose="020B0502020202020204" pitchFamily="34" charset="0"/>
              </a:rPr>
              <a:t>📅 </a:t>
            </a:r>
            <a:r>
              <a:rPr lang="en-AU" sz="2000" b="1" dirty="0">
                <a:latin typeface="Century Gothic" panose="020B0502020202020204" pitchFamily="34" charset="0"/>
              </a:rPr>
              <a:t>Date:</a:t>
            </a:r>
            <a:r>
              <a:rPr lang="en-AU" sz="2000" dirty="0">
                <a:latin typeface="Century Gothic" panose="020B0502020202020204" pitchFamily="34" charset="0"/>
              </a:rPr>
              <a:t> Saturday, 28th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2000" dirty="0">
                <a:latin typeface="Century Gothic" panose="020B0502020202020204" pitchFamily="34" charset="0"/>
              </a:rPr>
              <a:t>⏰ </a:t>
            </a:r>
            <a:r>
              <a:rPr lang="en-AU" sz="2000" b="1" dirty="0">
                <a:latin typeface="Century Gothic" panose="020B0502020202020204" pitchFamily="34" charset="0"/>
              </a:rPr>
              <a:t>Time:</a:t>
            </a:r>
            <a:r>
              <a:rPr lang="en-AU" sz="2000" dirty="0">
                <a:latin typeface="Century Gothic" panose="020B0502020202020204" pitchFamily="34" charset="0"/>
              </a:rPr>
              <a:t> 7:00 AM – 9:00 AM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2000" dirty="0">
                <a:highlight>
                  <a:srgbClr val="000000"/>
                </a:highlight>
                <a:latin typeface="Century Gothic" panose="020B0502020202020204" pitchFamily="34" charset="0"/>
              </a:rPr>
              <a:t>📍</a:t>
            </a:r>
            <a:r>
              <a:rPr lang="en-AU" sz="2000" dirty="0">
                <a:latin typeface="Century Gothic" panose="020B0502020202020204" pitchFamily="34" charset="0"/>
              </a:rPr>
              <a:t> </a:t>
            </a:r>
            <a:r>
              <a:rPr lang="en-AU" sz="2000" b="1" dirty="0">
                <a:latin typeface="Century Gothic" panose="020B0502020202020204" pitchFamily="34" charset="0"/>
              </a:rPr>
              <a:t>Venue:</a:t>
            </a:r>
            <a:r>
              <a:rPr lang="en-AU" sz="2000" dirty="0">
                <a:latin typeface="Century Gothic" panose="020B0502020202020204" pitchFamily="34" charset="0"/>
              </a:rPr>
              <a:t> SDMA Office – </a:t>
            </a:r>
            <a:r>
              <a:rPr lang="en-AU" sz="2000" dirty="0" err="1">
                <a:latin typeface="Century Gothic" panose="020B0502020202020204" pitchFamily="34" charset="0"/>
              </a:rPr>
              <a:t>Najjanankumbi</a:t>
            </a:r>
            <a:r>
              <a:rPr lang="en-AU" sz="2000" dirty="0">
                <a:latin typeface="Century Gothic" panose="020B0502020202020204" pitchFamily="34" charset="0"/>
              </a:rPr>
              <a:t> Stella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F590C-F344-41F9-93C6-E8B1EBED7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2" y="2048256"/>
            <a:ext cx="5900928" cy="3718559"/>
          </a:xfrm>
        </p:spPr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100" b="1" dirty="0">
                <a:solidFill>
                  <a:schemeClr val="tx1"/>
                </a:solidFill>
              </a:rPr>
              <a:t>Opening Prayer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Opening Remarks (Executive Director)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Icebreaker Session </a:t>
            </a:r>
            <a:endParaRPr lang="en-AU" sz="1100" b="1" dirty="0">
              <a:solidFill>
                <a:schemeClr val="tx1"/>
              </a:solidFill>
              <a:highlight>
                <a:srgbClr val="C0C0C0"/>
              </a:highlight>
            </a:endParaRP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60-Second Member Introductions 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Weekly Training / Open Discussion 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Referrals Session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Testimonials &amp; Closed Business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Testimonials &amp; Closed Business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LBN Hub Updates &amp; Announcements (Annual Launch of LBN – HUB)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Action Planning Session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Closing Session</a:t>
            </a:r>
          </a:p>
          <a:p>
            <a:pPr marL="228600" indent="-228600">
              <a:buFont typeface="+mj-lt"/>
              <a:buAutoNum type="arabicPeriod"/>
            </a:pPr>
            <a:r>
              <a:rPr lang="en-AU" sz="1100" b="1" dirty="0">
                <a:solidFill>
                  <a:schemeClr val="tx1"/>
                </a:solidFill>
              </a:rPr>
              <a:t>AFTER-MEETING (Optional – 15 mins)</a:t>
            </a:r>
            <a:endParaRPr lang="en-US" sz="1100" b="1" dirty="0">
              <a:solidFill>
                <a:schemeClr val="tx1"/>
              </a:solidFill>
            </a:endParaRP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6ED7D0C-8CEA-4211-8CD7-7BEC68FA811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/>
          <a:stretch/>
        </p:blipFill>
        <p:spPr>
          <a:xfrm>
            <a:off x="6688313" y="208934"/>
            <a:ext cx="2211847" cy="5557880"/>
          </a:xfrm>
          <a:ln w="317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EB89B0C-05AC-46A9-8B43-AD35E5FBC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5958000"/>
            <a:ext cx="6309495" cy="900000"/>
          </a:xfrm>
        </p:spPr>
        <p:txBody>
          <a:bodyPr/>
          <a:lstStyle/>
          <a:p>
            <a:pPr algn="ctr"/>
            <a:r>
              <a:rPr lang="en-US" spc="600" dirty="0">
                <a:solidFill>
                  <a:schemeClr val="tx1"/>
                </a:solidFill>
              </a:rPr>
              <a:t>Lbn-hub is powered by sdma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E0C9541-58F3-43D9-8B77-CD81158F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>
                <a:solidFill>
                  <a:srgbClr val="FF0000"/>
                </a:solidFill>
              </a:rPr>
              <a:pPr/>
              <a:t>2</a:t>
            </a:fld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CA1148-11E7-52F1-DE0F-33FC33649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009" y="208934"/>
            <a:ext cx="2211847" cy="5557881"/>
          </a:xfrm>
          <a:prstGeom prst="rect">
            <a:avLst/>
          </a:prstGeom>
          <a:ln w="44450">
            <a:solidFill>
              <a:schemeClr val="dk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80756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3873">
        <p15:prstTrans prst="airplane"/>
      </p:transition>
    </mc:Choice>
    <mc:Fallback>
      <p:transition spd="slow" advTm="387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0CDF-208A-4AC2-B112-5BBBAA399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611" y="0"/>
            <a:ext cx="5407941" cy="3635533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br>
              <a:rPr lang="en-AU" b="1" dirty="0"/>
            </a:br>
            <a:br>
              <a:rPr lang="en-AU" b="1" dirty="0"/>
            </a:br>
            <a:r>
              <a:rPr lang="en-AU" b="1" dirty="0">
                <a:latin typeface="Century Gothic" panose="020B0502020202020204" pitchFamily="34" charset="0"/>
              </a:rPr>
              <a:t>Opening Prayer</a:t>
            </a:r>
            <a:endParaRPr lang="en-AU" dirty="0">
              <a:latin typeface="Century Gothic" panose="020B0502020202020204" pitchFamily="34" charset="0"/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B32F1AB-3178-43A3-8668-C58901420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2073744" y="2232240"/>
            <a:ext cx="5047488" cy="900000"/>
          </a:xfrm>
        </p:spPr>
        <p:txBody>
          <a:bodyPr/>
          <a:lstStyle/>
          <a:p>
            <a:pPr algn="ctr"/>
            <a:r>
              <a:rPr lang="en-US" spc="600" dirty="0"/>
              <a:t>LBN HUB IS POWERED BY SDMA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F798243-ADD6-46E9-8AEF-83B3745DE9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261872A-841F-9986-AB50-97FE69886E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49569" y="1367264"/>
            <a:ext cx="57424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Commit the meeting to God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Set a focused and positive tone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094B65-7AFD-01B1-ECD0-A7E69AF170EE}"/>
              </a:ext>
            </a:extLst>
          </p:cNvPr>
          <p:cNvSpPr/>
          <p:nvPr/>
        </p:nvSpPr>
        <p:spPr>
          <a:xfrm>
            <a:off x="900000" y="3633702"/>
            <a:ext cx="5416552" cy="322429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/>
              <a:t>Ask for guidance in every discussion, decision, and interaction. Invite wisdom, clarity, and understanding among members.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F8A947-5BB9-A433-4DEB-6108056D764D}"/>
              </a:ext>
            </a:extLst>
          </p:cNvPr>
          <p:cNvSpPr/>
          <p:nvPr/>
        </p:nvSpPr>
        <p:spPr>
          <a:xfrm>
            <a:off x="6316552" y="3633702"/>
            <a:ext cx="5875448" cy="322429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/>
              <a:t>Ask for growth, provision, opportunities, and success in each member’s work.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8546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30245">
        <p15:prstTrans prst="curtains"/>
      </p:transition>
    </mc:Choice>
    <mc:Fallback>
      <p:transition spd="slow" advTm="30245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7">
            <a:extLst>
              <a:ext uri="{FF2B5EF4-FFF2-40B4-BE49-F238E27FC236}">
                <a16:creationId xmlns:a16="http://schemas.microsoft.com/office/drawing/2014/main" id="{14DAC56D-F020-164F-8F8C-D4C70B6CF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-6192" y="0"/>
            <a:ext cx="12192000" cy="6858000"/>
          </a:xfrm>
          <a:custGeom>
            <a:avLst/>
            <a:gdLst>
              <a:gd name="connsiteX0" fmla="*/ 9144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914400 w 12192000"/>
              <a:gd name="connsiteY3" fmla="*/ 6858000 h 6858000"/>
              <a:gd name="connsiteX4" fmla="*/ 0 w 12192000"/>
              <a:gd name="connsiteY4" fmla="*/ 0 h 6858000"/>
              <a:gd name="connsiteX5" fmla="*/ 877824 w 12192000"/>
              <a:gd name="connsiteY5" fmla="*/ 0 h 6858000"/>
              <a:gd name="connsiteX6" fmla="*/ 877824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9144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4400" y="6858000"/>
                </a:lnTo>
                <a:close/>
                <a:moveTo>
                  <a:pt x="0" y="0"/>
                </a:moveTo>
                <a:lnTo>
                  <a:pt x="877824" y="0"/>
                </a:lnTo>
                <a:lnTo>
                  <a:pt x="877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FDB6B2-7358-4B88-9A88-2133F846D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5376" y="191218"/>
            <a:ext cx="11407712" cy="738664"/>
          </a:xfrm>
        </p:spPr>
        <p:txBody>
          <a:bodyPr>
            <a:noAutofit/>
          </a:bodyPr>
          <a:lstStyle/>
          <a:p>
            <a:r>
              <a:rPr lang="en-US" sz="3200" b="1" dirty="0"/>
              <a:t>MY BIOGRAPHY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250C2C-E639-4508-BBD9-F86F7CCF4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062000"/>
            <a:ext cx="8164639" cy="1682788"/>
          </a:xfrm>
        </p:spPr>
        <p:txBody>
          <a:bodyPr anchor="ctr" anchorCtr="0"/>
          <a:lstStyle/>
          <a:p>
            <a:endParaRPr lang="en-US" dirty="0">
              <a:hlinkClick r:id="rId7"/>
            </a:endParaRPr>
          </a:p>
          <a:p>
            <a:endParaRPr lang="en-US" dirty="0">
              <a:hlinkClick r:id="rId7"/>
            </a:endParaRPr>
          </a:p>
        </p:txBody>
      </p:sp>
      <p:pic>
        <p:nvPicPr>
          <p:cNvPr id="50" name="Picture Placeholder 49">
            <a:extLst>
              <a:ext uri="{FF2B5EF4-FFF2-40B4-BE49-F238E27FC236}">
                <a16:creationId xmlns:a16="http://schemas.microsoft.com/office/drawing/2014/main" id="{5260BFF5-A85E-4141-9EB6-DAC22B09FBF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8"/>
          <a:srcRect/>
          <a:stretch/>
        </p:blipFill>
        <p:spPr>
          <a:xfrm>
            <a:off x="3029616" y="1029672"/>
            <a:ext cx="3119592" cy="2179198"/>
          </a:xfrm>
        </p:spPr>
      </p:pic>
      <p:pic>
        <p:nvPicPr>
          <p:cNvPr id="56" name="Picture Placeholder 55" descr="Close-up of a analogue silver wrist watch ">
            <a:extLst>
              <a:ext uri="{FF2B5EF4-FFF2-40B4-BE49-F238E27FC236}">
                <a16:creationId xmlns:a16="http://schemas.microsoft.com/office/drawing/2014/main" id="{4E2EC6E0-202E-43E4-9D5D-EC2AAD7043C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192" y="3208870"/>
            <a:ext cx="3035808" cy="27432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D070F4-2661-67FA-C040-30E4FF4BE3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0205" y="534414"/>
            <a:ext cx="3482912" cy="5430535"/>
          </a:xfrm>
          <a:prstGeom prst="rect">
            <a:avLst/>
          </a:prstGeom>
          <a:effectLst>
            <a:outerShdw dir="5580000" sx="1000" sy="1000" algn="ctr" rotWithShape="0">
              <a:srgbClr val="000000">
                <a:alpha val="57285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525549-C5AA-ADF0-110F-4B9B20B1ED99}"/>
              </a:ext>
            </a:extLst>
          </p:cNvPr>
          <p:cNvSpPr txBox="1"/>
          <p:nvPr/>
        </p:nvSpPr>
        <p:spPr>
          <a:xfrm>
            <a:off x="271039" y="689293"/>
            <a:ext cx="7912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spc="300" dirty="0"/>
              <a:t>SSEMBATYA SHAFIQ – AM A FILMMAKER / DIGITAL MARKETING SURGEON</a:t>
            </a:r>
          </a:p>
        </p:txBody>
      </p:sp>
      <p:pic>
        <p:nvPicPr>
          <p:cNvPr id="7" name="MY BIOGRAPHY - SSEMBATYA SHAFIQ FINAL">
            <a:hlinkClick r:id="" action="ppaction://media"/>
            <a:extLst>
              <a:ext uri="{FF2B5EF4-FFF2-40B4-BE49-F238E27FC236}">
                <a16:creationId xmlns:a16="http://schemas.microsoft.com/office/drawing/2014/main" id="{148F7FB7-3CFB-3F92-FAB9-9252C389E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033BC3B-CFE1-1C4C-9796-58942052AD44}" label="" lang="en-us" r:embed="rId1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81255" y="6008361"/>
            <a:ext cx="812800" cy="81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B507F033-59C4-5266-F474-9302C0BAB9F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13"/>
          <a:srcRect l="12887" r="12887"/>
          <a:stretch>
            <a:fillRect/>
          </a:stretch>
        </p:blipFill>
        <p:spPr>
          <a:xfrm>
            <a:off x="0" y="1029672"/>
            <a:ext cx="3029616" cy="2179198"/>
          </a:xfrm>
          <a:prstGeom prst="rect">
            <a:avLst/>
          </a:prstGeom>
          <a:solidFill>
            <a:srgbClr val="5B8E96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B7B7B7-663E-A9AA-18D5-D0E8882EDE86}"/>
              </a:ext>
            </a:extLst>
          </p:cNvPr>
          <p:cNvSpPr txBox="1"/>
          <p:nvPr/>
        </p:nvSpPr>
        <p:spPr>
          <a:xfrm>
            <a:off x="182295" y="1171333"/>
            <a:ext cx="284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Official Launch of </a:t>
            </a:r>
            <a:r>
              <a:rPr lang="en-US" sz="1100" b="1" dirty="0" err="1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Ekiba</a:t>
            </a:r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Ekibe</a:t>
            </a:r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 Film 2010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F7DB76-BD32-8F4A-3490-8E376D644196}"/>
              </a:ext>
            </a:extLst>
          </p:cNvPr>
          <p:cNvSpPr txBox="1"/>
          <p:nvPr/>
        </p:nvSpPr>
        <p:spPr>
          <a:xfrm>
            <a:off x="3311289" y="2729445"/>
            <a:ext cx="2747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Hon Muhammad Nsereko Hand Over Certificate to Ssembatya Shafiq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8BF9B1-807F-E217-0D9C-6DB2E2ADFF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383" y="3208869"/>
            <a:ext cx="3010233" cy="3025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30E8D6-B974-5EA2-CC95-465F8499F44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23425" y="3207608"/>
            <a:ext cx="5154114" cy="30255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96B78A1-5084-FAA5-36FC-B1C155D4BEE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274" b="25117"/>
          <a:stretch>
            <a:fillRect/>
          </a:stretch>
        </p:blipFill>
        <p:spPr>
          <a:xfrm>
            <a:off x="6149209" y="1029671"/>
            <a:ext cx="2034522" cy="219669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571F2BD0-289C-BDA5-F01D-E091FB5931B1}"/>
              </a:ext>
            </a:extLst>
          </p:cNvPr>
          <p:cNvSpPr/>
          <p:nvPr/>
        </p:nvSpPr>
        <p:spPr>
          <a:xfrm>
            <a:off x="8183731" y="5952070"/>
            <a:ext cx="4008269" cy="295147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entury Gothic" panose="020B0502020202020204" pitchFamily="34" charset="0"/>
              </a:rPr>
              <a:t>Ssembatya Shafiq – Director LBN HUB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D6A599-D441-F9BB-FCC3-CF2EED0F590F}"/>
              </a:ext>
            </a:extLst>
          </p:cNvPr>
          <p:cNvSpPr txBox="1"/>
          <p:nvPr/>
        </p:nvSpPr>
        <p:spPr>
          <a:xfrm>
            <a:off x="4047687" y="5803552"/>
            <a:ext cx="33120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Hon Muhammad Nsereko  at Launch of Hidden Agenda Film 2021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B004FF-3557-C2D9-5EB7-4C18DB0CFEC0}"/>
              </a:ext>
            </a:extLst>
          </p:cNvPr>
          <p:cNvSpPr txBox="1"/>
          <p:nvPr/>
        </p:nvSpPr>
        <p:spPr>
          <a:xfrm>
            <a:off x="-181765" y="5776033"/>
            <a:ext cx="33120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highlight>
                  <a:srgbClr val="800000"/>
                </a:highlight>
                <a:latin typeface="Century Gothic" panose="020B0502020202020204" pitchFamily="34" charset="0"/>
              </a:rPr>
              <a:t>At a Shoot with Ken Bleta in South Africa</a:t>
            </a:r>
          </a:p>
        </p:txBody>
      </p:sp>
      <p:sp>
        <p:nvSpPr>
          <p:cNvPr id="8" name="Snip Diagonal Corner of Rectangle 7">
            <a:extLst>
              <a:ext uri="{FF2B5EF4-FFF2-40B4-BE49-F238E27FC236}">
                <a16:creationId xmlns:a16="http://schemas.microsoft.com/office/drawing/2014/main" id="{CECD7C50-B55D-868B-94D1-DECCDA6594F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029616" y="5387926"/>
            <a:ext cx="5254753" cy="1240871"/>
          </a:xfrm>
          <a:prstGeom prst="snip2Diag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302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208812">
        <p14:vortex dir="r"/>
      </p:transition>
    </mc:Choice>
    <mc:Fallback>
      <p:transition spd="slow" advTm="2088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3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9584" objId="7"/>
        <p14:stopEvt time="208812" objId="7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2DE3A-C91D-4AA8-9DE5-F774A42AF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813301"/>
          </a:xfrm>
        </p:spPr>
        <p:txBody>
          <a:bodyPr/>
          <a:lstStyle/>
          <a:p>
            <a:pPr algn="ctr"/>
            <a:r>
              <a:rPr lang="en-AU" b="1" dirty="0">
                <a:latin typeface="Century Gothic" panose="020B0502020202020204" pitchFamily="34" charset="0"/>
              </a:rPr>
              <a:t>Attendance Discipline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9BB2E-EA34-4D43-B66B-842FD0A19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411378" y="3639423"/>
            <a:ext cx="3722755" cy="900000"/>
          </a:xfrm>
        </p:spPr>
        <p:txBody>
          <a:bodyPr/>
          <a:lstStyle/>
          <a:p>
            <a:r>
              <a:rPr lang="en-US" dirty="0"/>
              <a:t>Lbn hub is powered by sdma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5AE30-4CB9-4E40-B29D-5221942C6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E5C885-C117-4B1E-2357-E1D4C72F264B}"/>
              </a:ext>
            </a:extLst>
          </p:cNvPr>
          <p:cNvSpPr txBox="1"/>
          <p:nvPr/>
        </p:nvSpPr>
        <p:spPr>
          <a:xfrm>
            <a:off x="2640169" y="996793"/>
            <a:ext cx="9440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spc="300" dirty="0">
                <a:latin typeface="Century Gothic" panose="020B0502020202020204" pitchFamily="34" charset="0"/>
              </a:rPr>
              <a:t>Success in this network starts with one simple thing</a:t>
            </a:r>
            <a:endParaRPr lang="en-US" sz="2000" spc="300" dirty="0"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07FE25D-0EE0-E7A6-020A-26D4CB8003B8}"/>
              </a:ext>
            </a:extLst>
          </p:cNvPr>
          <p:cNvSpPr/>
          <p:nvPr/>
        </p:nvSpPr>
        <p:spPr>
          <a:xfrm>
            <a:off x="1081825" y="1396903"/>
            <a:ext cx="10869769" cy="5261474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latin typeface="Century Gothic" panose="020B0502020202020204" pitchFamily="34" charset="0"/>
              </a:rPr>
              <a:t>(Showing up)</a:t>
            </a:r>
          </a:p>
          <a:p>
            <a:r>
              <a:rPr lang="en-AU" sz="2400" b="1" dirty="0">
                <a:latin typeface="Century Gothic" panose="020B0502020202020204" pitchFamily="34" charset="0"/>
              </a:rPr>
              <a:t>If you are not in the room: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You cannot give referrals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You cannot receive referrals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People forget your business quickly</a:t>
            </a:r>
          </a:p>
          <a:p>
            <a:r>
              <a:rPr lang="en-AU" sz="2400" b="1" dirty="0">
                <a:latin typeface="Century Gothic" panose="020B0502020202020204" pitchFamily="34" charset="0"/>
              </a:rPr>
              <a:t>Consistency builds:</a:t>
            </a:r>
            <a:br>
              <a:rPr lang="en-AU" sz="2400" dirty="0">
                <a:latin typeface="Century Gothic" panose="020B0502020202020204" pitchFamily="34" charset="0"/>
              </a:rPr>
            </a:br>
            <a:r>
              <a:rPr lang="en-AU" sz="2400" dirty="0">
                <a:latin typeface="Century Gothic" panose="020B0502020202020204" pitchFamily="34" charset="0"/>
              </a:rPr>
              <a:t>✔ Trust</a:t>
            </a:r>
            <a:br>
              <a:rPr lang="en-AU" sz="2400" dirty="0">
                <a:latin typeface="Century Gothic" panose="020B0502020202020204" pitchFamily="34" charset="0"/>
              </a:rPr>
            </a:br>
            <a:r>
              <a:rPr lang="en-AU" sz="2400" dirty="0">
                <a:latin typeface="Century Gothic" panose="020B0502020202020204" pitchFamily="34" charset="0"/>
              </a:rPr>
              <a:t>✔ Visibility</a:t>
            </a:r>
            <a:br>
              <a:rPr lang="en-AU" sz="2400" dirty="0">
                <a:latin typeface="Century Gothic" panose="020B0502020202020204" pitchFamily="34" charset="0"/>
              </a:rPr>
            </a:br>
            <a:r>
              <a:rPr lang="en-AU" sz="2400" dirty="0">
                <a:latin typeface="Century Gothic" panose="020B0502020202020204" pitchFamily="34" charset="0"/>
              </a:rPr>
              <a:t>✔ Opportunities</a:t>
            </a:r>
          </a:p>
          <a:p>
            <a:r>
              <a:rPr lang="en-AU" sz="2400" b="1" dirty="0">
                <a:latin typeface="Century Gothic" panose="020B0502020202020204" pitchFamily="34" charset="0"/>
              </a:rPr>
              <a:t>In LBN Hub, attendance is not optional — it is your investment.</a:t>
            </a:r>
            <a:endParaRPr lang="en-AU" sz="2400" dirty="0">
              <a:latin typeface="Century Gothic" panose="020B0502020202020204" pitchFamily="34" charset="0"/>
            </a:endParaRPr>
          </a:p>
          <a:p>
            <a:r>
              <a:rPr lang="en-AU" sz="2000" dirty="0">
                <a:latin typeface="Century Gothic" panose="020B0502020202020204" pitchFamily="34" charset="0"/>
              </a:rPr>
              <a:t>The more you show up, the more your business shows up in people’s minds.</a:t>
            </a:r>
          </a:p>
          <a:p>
            <a:r>
              <a:rPr lang="en-AU" sz="2000" dirty="0">
                <a:latin typeface="Century Gothic" panose="020B0502020202020204" pitchFamily="34" charset="0"/>
              </a:rPr>
              <a:t>Our percentage attendance is </a:t>
            </a:r>
            <a:r>
              <a:rPr lang="en-AU" sz="3600" dirty="0">
                <a:latin typeface="Century Gothic" panose="020B0502020202020204" pitchFamily="34" charset="0"/>
              </a:rPr>
              <a:t>75 %</a:t>
            </a:r>
            <a:r>
              <a:rPr lang="en-AU" sz="2000" dirty="0">
                <a:latin typeface="Century Gothic" panose="020B0502020202020204" pitchFamily="34" charset="0"/>
              </a:rPr>
              <a:t> and above for any growing business </a:t>
            </a:r>
          </a:p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45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1289">
        <p14:shred/>
      </p:transition>
    </mc:Choice>
    <mc:Fallback>
      <p:transition spd="slow" advTm="1289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FC22F-73F9-FC25-361D-3DBABF87E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AEB6-DA06-F4C5-EE2E-35409C4F2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813301"/>
          </a:xfrm>
        </p:spPr>
        <p:txBody>
          <a:bodyPr>
            <a:noAutofit/>
          </a:bodyPr>
          <a:lstStyle/>
          <a:p>
            <a:pPr algn="ctr"/>
            <a:r>
              <a:rPr lang="en-A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EVERY SATURDAY MEETING DATES CALENDER </a:t>
            </a:r>
            <a:endParaRPr lang="en-US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4A4F0-8D0B-94FF-0E55-40CC549AD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411378" y="3639423"/>
            <a:ext cx="3722755" cy="900000"/>
          </a:xfrm>
        </p:spPr>
        <p:txBody>
          <a:bodyPr/>
          <a:lstStyle/>
          <a:p>
            <a:r>
              <a:rPr lang="en-US" dirty="0"/>
              <a:t>Lbn hub is powered by sdma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789097-5118-8666-764F-53C4BED61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5E193-7966-3C54-AA65-3644B278C22B}"/>
              </a:ext>
            </a:extLst>
          </p:cNvPr>
          <p:cNvSpPr txBox="1"/>
          <p:nvPr/>
        </p:nvSpPr>
        <p:spPr>
          <a:xfrm>
            <a:off x="1139483" y="933286"/>
            <a:ext cx="1097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spc="300" dirty="0">
                <a:latin typeface="Century Gothic" panose="020B0502020202020204" pitchFamily="34" charset="0"/>
              </a:rPr>
              <a:t>Success in this network starts with showing up in every meeting</a:t>
            </a:r>
            <a:endParaRPr lang="en-US" sz="2000" spc="3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DD5A9D-8333-73C0-FE82-FDC41193F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819" y="1399411"/>
            <a:ext cx="3429045" cy="5141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A621DC-8957-3175-1D3F-C495C6C4B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911" y="1399411"/>
            <a:ext cx="3429044" cy="5143566"/>
          </a:xfrm>
          <a:prstGeom prst="rect">
            <a:avLst/>
          </a:prstGeom>
        </p:spPr>
      </p:pic>
      <p:sp>
        <p:nvSpPr>
          <p:cNvPr id="10" name="Right Arrow 9">
            <a:extLst>
              <a:ext uri="{FF2B5EF4-FFF2-40B4-BE49-F238E27FC236}">
                <a16:creationId xmlns:a16="http://schemas.microsoft.com/office/drawing/2014/main" id="{8480F2AF-E0C6-AE3B-91E5-4245AECFC593}"/>
              </a:ext>
            </a:extLst>
          </p:cNvPr>
          <p:cNvSpPr/>
          <p:nvPr/>
        </p:nvSpPr>
        <p:spPr>
          <a:xfrm>
            <a:off x="1139483" y="3671668"/>
            <a:ext cx="1448972" cy="886264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F82D0D41-CF0D-9BAE-CC41-B385395E79CD}"/>
              </a:ext>
            </a:extLst>
          </p:cNvPr>
          <p:cNvSpPr/>
          <p:nvPr/>
        </p:nvSpPr>
        <p:spPr>
          <a:xfrm>
            <a:off x="10438227" y="3561975"/>
            <a:ext cx="1310860" cy="815927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right Arrow 12">
            <a:extLst>
              <a:ext uri="{FF2B5EF4-FFF2-40B4-BE49-F238E27FC236}">
                <a16:creationId xmlns:a16="http://schemas.microsoft.com/office/drawing/2014/main" id="{76D617E3-E1B9-0F50-6497-E8B902F2A612}"/>
              </a:ext>
            </a:extLst>
          </p:cNvPr>
          <p:cNvSpPr/>
          <p:nvPr/>
        </p:nvSpPr>
        <p:spPr>
          <a:xfrm>
            <a:off x="6096000" y="3671668"/>
            <a:ext cx="776639" cy="604911"/>
          </a:xfrm>
          <a:prstGeom prst="left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52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27051">
        <p15:prstTrans prst="pageCurlDouble"/>
      </p:transition>
    </mc:Choice>
    <mc:Fallback>
      <p:transition spd="slow" advTm="27051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7" descr="A picture containing person in a suit, reading a letter ">
            <a:extLst>
              <a:ext uri="{FF2B5EF4-FFF2-40B4-BE49-F238E27FC236}">
                <a16:creationId xmlns:a16="http://schemas.microsoft.com/office/drawing/2014/main" id="{4088CD82-037C-4C76-BD19-81D0031FED2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79FFB4B-3F50-4192-8752-1C8F0EDD8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3862468"/>
            <a:ext cx="11379975" cy="2832974"/>
          </a:xfrm>
        </p:spPr>
        <p:txBody>
          <a:bodyPr>
            <a:noAutofit/>
          </a:bodyPr>
          <a:lstStyle/>
          <a:p>
            <a:br>
              <a:rPr lang="en-AU" sz="2000" dirty="0"/>
            </a:br>
            <a:r>
              <a:rPr lang="en-A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We are not here to sell to each other.</a:t>
            </a:r>
            <a:br>
              <a:rPr lang="en-AU" sz="2000" dirty="0">
                <a:solidFill>
                  <a:srgbClr val="FFFF00"/>
                </a:solidFill>
                <a:latin typeface="Century Gothic" panose="020B0502020202020204" pitchFamily="34" charset="0"/>
              </a:rPr>
            </a:br>
            <a:r>
              <a:rPr lang="en-AU" sz="2000" dirty="0">
                <a:solidFill>
                  <a:srgbClr val="FFFF00"/>
                </a:solidFill>
                <a:latin typeface="Century Gothic" panose="020B0502020202020204" pitchFamily="34" charset="0"/>
              </a:rPr>
              <a:t>We are here to </a:t>
            </a:r>
            <a:r>
              <a:rPr lang="en-AU" sz="2000" b="1" dirty="0">
                <a:solidFill>
                  <a:srgbClr val="FFFF00"/>
                </a:solidFill>
                <a:latin typeface="Century Gothic" panose="020B0502020202020204" pitchFamily="34" charset="0"/>
              </a:rPr>
              <a:t>promote each other.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2000" dirty="0">
                <a:latin typeface="Century Gothic" panose="020B0502020202020204" pitchFamily="34" charset="0"/>
              </a:rPr>
              <a:t>					      A good referral is: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1800" dirty="0">
                <a:latin typeface="Century Gothic" panose="020B0502020202020204" pitchFamily="34" charset="0"/>
              </a:rPr>
              <a:t>                                                                                               -Specific </a:t>
            </a:r>
            <a:br>
              <a:rPr lang="en-AU" sz="1800" dirty="0">
                <a:latin typeface="Century Gothic" panose="020B0502020202020204" pitchFamily="34" charset="0"/>
              </a:rPr>
            </a:br>
            <a:r>
              <a:rPr lang="en-AU" sz="1800" dirty="0">
                <a:latin typeface="Century Gothic" panose="020B0502020202020204" pitchFamily="34" charset="0"/>
              </a:rPr>
              <a:t>                                                                                               -Intentional </a:t>
            </a:r>
            <a:br>
              <a:rPr lang="en-AU" sz="1800" dirty="0">
                <a:latin typeface="Century Gothic" panose="020B0502020202020204" pitchFamily="34" charset="0"/>
              </a:rPr>
            </a:br>
            <a:r>
              <a:rPr lang="en-AU" sz="1800" dirty="0">
                <a:latin typeface="Century Gothic" panose="020B0502020202020204" pitchFamily="34" charset="0"/>
              </a:rPr>
              <a:t>                                                                                               -Directed to a decision-maker</a:t>
            </a:r>
            <a:br>
              <a:rPr lang="en-AU" sz="1800" dirty="0">
                <a:latin typeface="Century Gothic" panose="020B0502020202020204" pitchFamily="34" charset="0"/>
              </a:rPr>
            </a:br>
            <a:r>
              <a:rPr lang="en-AU" sz="2000" dirty="0"/>
              <a:t>Not:</a:t>
            </a:r>
            <a:br>
              <a:rPr lang="en-AU" sz="2000" dirty="0"/>
            </a:br>
            <a:r>
              <a:rPr lang="en-AU" sz="2000" dirty="0"/>
              <a:t>❌ “Anyone who needs…”</a:t>
            </a:r>
            <a:endParaRPr lang="en-AU" sz="2000" dirty="0">
              <a:latin typeface="Century Gothic" panose="020B0502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BDDAAC1-84F6-4B23-84EE-EF38354D7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5D5302-EAF9-BD8F-FA19-B5EE093CB13F}"/>
              </a:ext>
            </a:extLst>
          </p:cNvPr>
          <p:cNvSpPr/>
          <p:nvPr/>
        </p:nvSpPr>
        <p:spPr>
          <a:xfrm>
            <a:off x="1440371" y="162558"/>
            <a:ext cx="10187019" cy="947358"/>
          </a:xfrm>
          <a:prstGeom prst="rect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0AB16B-EB99-23B4-C78A-38892EB630AA}"/>
              </a:ext>
            </a:extLst>
          </p:cNvPr>
          <p:cNvSpPr/>
          <p:nvPr/>
        </p:nvSpPr>
        <p:spPr>
          <a:xfrm>
            <a:off x="2287364" y="251516"/>
            <a:ext cx="84930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AU" sz="4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Understanding Referral Culture</a:t>
            </a:r>
            <a:endParaRPr lang="en-GB" sz="4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B9646D-D7A2-FC39-8914-AD1602E48959}"/>
              </a:ext>
            </a:extLst>
          </p:cNvPr>
          <p:cNvSpPr txBox="1"/>
          <p:nvPr/>
        </p:nvSpPr>
        <p:spPr>
          <a:xfrm>
            <a:off x="4597384" y="1920571"/>
            <a:ext cx="3026791" cy="584775"/>
          </a:xfrm>
          <a:prstGeom prst="rect">
            <a:avLst/>
          </a:prstGeom>
          <a:solidFill>
            <a:srgbClr val="C00000"/>
          </a:solidFill>
          <a:ln w="254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AU" sz="3200" dirty="0"/>
              <a:t>👉 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Givers Gain</a:t>
            </a:r>
            <a:endParaRPr lang="en-US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FDFE7-FD35-AA42-EB75-48E15607D732}"/>
              </a:ext>
            </a:extLst>
          </p:cNvPr>
          <p:cNvSpPr txBox="1"/>
          <p:nvPr/>
        </p:nvSpPr>
        <p:spPr>
          <a:xfrm>
            <a:off x="2393963" y="1220778"/>
            <a:ext cx="8279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entury Gothic" panose="020B0502020202020204" pitchFamily="34" charset="0"/>
              </a:rPr>
              <a:t>LBN HUB OPERATES ON ONE MAJOR PRINCIPLE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88242C-FB95-1DF4-9E79-8ECC1BDAAE0C}"/>
              </a:ext>
            </a:extLst>
          </p:cNvPr>
          <p:cNvSpPr txBox="1"/>
          <p:nvPr/>
        </p:nvSpPr>
        <p:spPr>
          <a:xfrm rot="16200000">
            <a:off x="-1761618" y="3345350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3190886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875">
        <p15:prstTrans prst="peelOff"/>
      </p:transition>
    </mc:Choice>
    <mc:Fallback>
      <p:transition spd="slow" advTm="875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21D9-6F5F-EDEA-D060-E0182DBA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1B2E605D-B5F1-6049-AA0E-CBBD727E5FA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2A8C6A1-670C-1EBC-58CA-BDD1A81793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000" y="3862468"/>
            <a:ext cx="11291999" cy="2832974"/>
          </a:xfrm>
          <a:solidFill>
            <a:srgbClr val="C00000">
              <a:alpha val="73000"/>
            </a:srgbClr>
          </a:solidFill>
        </p:spPr>
        <p:txBody>
          <a:bodyPr>
            <a:noAutofit/>
          </a:bodyPr>
          <a:lstStyle/>
          <a:p>
            <a:r>
              <a:rPr lang="en-AU" sz="2000" dirty="0">
                <a:solidFill>
                  <a:schemeClr val="bg1"/>
                </a:solidFill>
              </a:rPr>
              <a:t>But:</a:t>
            </a:r>
            <a:br>
              <a:rPr lang="en-AU" sz="2000" dirty="0">
                <a:solidFill>
                  <a:schemeClr val="bg1"/>
                </a:solidFill>
              </a:rPr>
            </a:br>
            <a:r>
              <a:rPr lang="en-AU" sz="2000" dirty="0">
                <a:solidFill>
                  <a:schemeClr val="bg1"/>
                </a:solidFill>
              </a:rPr>
              <a:t>✔ “I am looking for a school director”</a:t>
            </a:r>
            <a:br>
              <a:rPr lang="en-AU" sz="2000" dirty="0">
                <a:solidFill>
                  <a:schemeClr val="bg1"/>
                </a:solidFill>
              </a:rPr>
            </a:br>
            <a:r>
              <a:rPr lang="en-AU" sz="2000" dirty="0">
                <a:solidFill>
                  <a:schemeClr val="bg1"/>
                </a:solidFill>
              </a:rPr>
              <a:t>✔ “I need a landlord building rentals”</a:t>
            </a:r>
            <a:br>
              <a:rPr lang="en-AU" sz="2000" dirty="0">
                <a:solidFill>
                  <a:schemeClr val="bg1"/>
                </a:solidFill>
              </a:rPr>
            </a:br>
            <a:r>
              <a:rPr lang="en-AU" sz="2000" dirty="0">
                <a:solidFill>
                  <a:schemeClr val="bg1"/>
                </a:solidFill>
              </a:rPr>
              <a:t>✔ “I want a business owner who needs branding”</a:t>
            </a:r>
            <a:br>
              <a:rPr lang="en-AU" sz="2000" dirty="0">
                <a:solidFill>
                  <a:schemeClr val="bg1"/>
                </a:solidFill>
              </a:rPr>
            </a:br>
            <a:r>
              <a:rPr lang="en-AU" sz="2000" b="1" dirty="0">
                <a:solidFill>
                  <a:schemeClr val="bg1"/>
                </a:solidFill>
              </a:rPr>
              <a:t>The clearer your referral, the faster your business grows.</a:t>
            </a:r>
            <a:endParaRPr lang="en-AU" sz="2000" dirty="0">
              <a:solidFill>
                <a:schemeClr val="bg1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66232A8-ADB8-B007-2C52-78C2DB8D8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4E4054C-A281-3555-75D6-8AEEE266B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2BF265-0972-B9AA-3D83-1EAC3328C2B8}"/>
              </a:ext>
            </a:extLst>
          </p:cNvPr>
          <p:cNvSpPr/>
          <p:nvPr/>
        </p:nvSpPr>
        <p:spPr>
          <a:xfrm>
            <a:off x="1633555" y="162558"/>
            <a:ext cx="10187019" cy="947358"/>
          </a:xfrm>
          <a:prstGeom prst="rect">
            <a:avLst/>
          </a:prstGeom>
          <a:solidFill>
            <a:schemeClr val="tx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F9554B-9F52-0F04-029A-D19EDD760886}"/>
              </a:ext>
            </a:extLst>
          </p:cNvPr>
          <p:cNvSpPr/>
          <p:nvPr/>
        </p:nvSpPr>
        <p:spPr>
          <a:xfrm>
            <a:off x="2287364" y="251516"/>
            <a:ext cx="84930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AU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Understanding Referral Culture</a:t>
            </a:r>
            <a:endParaRPr lang="en-GB" sz="4400" b="1" cap="none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5F8503-E38E-9AE9-BAF2-F29F52C1A405}"/>
              </a:ext>
            </a:extLst>
          </p:cNvPr>
          <p:cNvSpPr txBox="1"/>
          <p:nvPr/>
        </p:nvSpPr>
        <p:spPr>
          <a:xfrm>
            <a:off x="2287364" y="2643611"/>
            <a:ext cx="3026791" cy="584775"/>
          </a:xfrm>
          <a:prstGeom prst="rect">
            <a:avLst/>
          </a:prstGeom>
          <a:solidFill>
            <a:srgbClr val="C00000"/>
          </a:solidFill>
          <a:ln w="2540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AU" sz="3200" dirty="0"/>
              <a:t>👉 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Givers Gain</a:t>
            </a:r>
            <a:endParaRPr lang="en-US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11C4E2-BB48-4C4D-A56C-340F9DBCF0D6}"/>
              </a:ext>
            </a:extLst>
          </p:cNvPr>
          <p:cNvSpPr txBox="1"/>
          <p:nvPr/>
        </p:nvSpPr>
        <p:spPr>
          <a:xfrm>
            <a:off x="2287364" y="1220778"/>
            <a:ext cx="8279831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Century Gothic" panose="020B0502020202020204" pitchFamily="34" charset="0"/>
              </a:rPr>
              <a:t>LBN HUB OPERATES ON ONE MAJOR PRINCIPLE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04B38-275A-F2FA-D6AB-DE719D51049B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3411156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2112">
        <p14:vortex dir="r"/>
      </p:transition>
    </mc:Choice>
    <mc:Fallback>
      <p:transition spd="slow" advTm="211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96BF4-590B-13EC-A019-918EED8A1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F2C71-D378-CCBE-C23E-15086960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</p:spPr>
        <p:txBody>
          <a:bodyPr/>
          <a:lstStyle/>
          <a:p>
            <a:pPr algn="ctr"/>
            <a:r>
              <a:rPr lang="en-AU" b="1" dirty="0">
                <a:latin typeface="Century Gothic" panose="020B0502020202020204" pitchFamily="34" charset="0"/>
              </a:rPr>
              <a:t>Clarity of Presentations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C4075AF8-E701-CD2C-50E1-7D5A238F17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8C2F5D-BD4F-5622-A95E-BEBC6DE407DF}"/>
              </a:ext>
            </a:extLst>
          </p:cNvPr>
          <p:cNvSpPr txBox="1"/>
          <p:nvPr/>
        </p:nvSpPr>
        <p:spPr>
          <a:xfrm>
            <a:off x="2932061" y="1207190"/>
            <a:ext cx="7917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latin typeface="Century Gothic" panose="020B0502020202020204" pitchFamily="34" charset="0"/>
              </a:rPr>
              <a:t>Every time you stand to speak, remember: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42" name="Snip Diagonal Corner of Rectangle 41">
            <a:extLst>
              <a:ext uri="{FF2B5EF4-FFF2-40B4-BE49-F238E27FC236}">
                <a16:creationId xmlns:a16="http://schemas.microsoft.com/office/drawing/2014/main" id="{0A6F4AA8-5988-F264-164A-C4D6D788FEAA}"/>
              </a:ext>
            </a:extLst>
          </p:cNvPr>
          <p:cNvSpPr/>
          <p:nvPr/>
        </p:nvSpPr>
        <p:spPr>
          <a:xfrm>
            <a:off x="1342800" y="1918952"/>
            <a:ext cx="4753200" cy="4662152"/>
          </a:xfrm>
          <a:prstGeom prst="snip2Diag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>
                <a:latin typeface="Century Gothic" panose="020B0502020202020204" pitchFamily="34" charset="0"/>
              </a:rPr>
              <a:t>👉 </a:t>
            </a:r>
            <a:r>
              <a:rPr lang="en-AU" sz="1600" b="1" dirty="0">
                <a:latin typeface="Century Gothic" panose="020B0502020202020204" pitchFamily="34" charset="0"/>
              </a:rPr>
              <a:t>You are training your sales team.</a:t>
            </a:r>
          </a:p>
          <a:p>
            <a:r>
              <a:rPr lang="en-AU" sz="2000" dirty="0">
                <a:latin typeface="Century Gothic" panose="020B0502020202020204" pitchFamily="34" charset="0"/>
              </a:rPr>
              <a:t>If members don’t understand your business: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dirty="0">
                <a:latin typeface="Century Gothic" panose="020B0502020202020204" pitchFamily="34" charset="0"/>
              </a:rPr>
              <a:t>They cannot refer you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dirty="0">
                <a:latin typeface="Century Gothic" panose="020B0502020202020204" pitchFamily="34" charset="0"/>
              </a:rPr>
              <a:t>They cannot explain you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dirty="0">
                <a:latin typeface="Century Gothic" panose="020B0502020202020204" pitchFamily="34" charset="0"/>
              </a:rPr>
              <a:t>They cannot </a:t>
            </a:r>
            <a:r>
              <a:rPr lang="en-AU" sz="2000" b="1" dirty="0">
                <a:latin typeface="Century Gothic" panose="020B0502020202020204" pitchFamily="34" charset="0"/>
              </a:rPr>
              <a:t>sell for you </a:t>
            </a:r>
          </a:p>
          <a:p>
            <a:r>
              <a:rPr lang="en-AU" sz="2000" dirty="0">
                <a:latin typeface="Century Gothic" panose="020B0502020202020204" pitchFamily="34" charset="0"/>
              </a:rPr>
              <a:t>So, your message must be:</a:t>
            </a:r>
          </a:p>
          <a:p>
            <a:r>
              <a:rPr lang="en-AU" sz="2000" dirty="0">
                <a:latin typeface="Century Gothic" panose="020B0502020202020204" pitchFamily="34" charset="0"/>
              </a:rPr>
              <a:t>✔ Clear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2000" dirty="0">
                <a:latin typeface="Century Gothic" panose="020B0502020202020204" pitchFamily="34" charset="0"/>
              </a:rPr>
              <a:t>✔ Simple</a:t>
            </a:r>
            <a:br>
              <a:rPr lang="en-AU" sz="2000" dirty="0">
                <a:latin typeface="Century Gothic" panose="020B0502020202020204" pitchFamily="34" charset="0"/>
              </a:rPr>
            </a:br>
            <a:r>
              <a:rPr lang="en-AU" sz="2000" dirty="0">
                <a:latin typeface="Century Gothic" panose="020B0502020202020204" pitchFamily="34" charset="0"/>
              </a:rPr>
              <a:t>✔ Specific</a:t>
            </a:r>
          </a:p>
          <a:p>
            <a:pPr algn="ctr"/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43" name="Snip Diagonal Corner of Rectangle 42">
            <a:extLst>
              <a:ext uri="{FF2B5EF4-FFF2-40B4-BE49-F238E27FC236}">
                <a16:creationId xmlns:a16="http://schemas.microsoft.com/office/drawing/2014/main" id="{93EAF540-1464-C7C2-EC41-9E53BC5BF18B}"/>
              </a:ext>
            </a:extLst>
          </p:cNvPr>
          <p:cNvSpPr/>
          <p:nvPr/>
        </p:nvSpPr>
        <p:spPr>
          <a:xfrm>
            <a:off x="6641208" y="1918952"/>
            <a:ext cx="5109192" cy="4611448"/>
          </a:xfrm>
          <a:prstGeom prst="snip2Diag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400" b="1" dirty="0">
                <a:latin typeface="Century Gothic" panose="020B0502020202020204" pitchFamily="34" charset="0"/>
              </a:rPr>
              <a:t>Always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What you do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Who you serve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What you are looking for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dirty="0">
                <a:latin typeface="Century Gothic" panose="020B0502020202020204" pitchFamily="34" charset="0"/>
              </a:rPr>
              <a:t>If your message is confusing, your referrals will be few.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0633E9-3C0F-C021-7378-0C92E3C7EC9B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820580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54">
        <p14:prism isInverted="1"/>
      </p:transition>
    </mc:Choice>
    <mc:Fallback>
      <p:transition spd="slow" advTm="254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2346D-385B-4B22-8925-9B7B557CA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320040"/>
            <a:ext cx="10406063" cy="439615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LBN HUB LEADERSHIP STRUCTURE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D6FC8-887C-4C44-82A9-4D8A7CE5F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4" name="Content Placeholder 3" descr="Timeline Placeholder">
            <a:extLst>
              <a:ext uri="{FF2B5EF4-FFF2-40B4-BE49-F238E27FC236}">
                <a16:creationId xmlns:a16="http://schemas.microsoft.com/office/drawing/2014/main" id="{9AFC42F0-9580-41C5-81CC-09B4E3B419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933514"/>
              </p:ext>
            </p:extLst>
          </p:nvPr>
        </p:nvGraphicFramePr>
        <p:xfrm>
          <a:off x="1041009" y="1583462"/>
          <a:ext cx="10708079" cy="4954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D5152F2-6D8E-07ED-C6C9-924ED7405426}"/>
              </a:ext>
            </a:extLst>
          </p:cNvPr>
          <p:cNvSpPr txBox="1"/>
          <p:nvPr/>
        </p:nvSpPr>
        <p:spPr>
          <a:xfrm>
            <a:off x="1343025" y="910884"/>
            <a:ext cx="107080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>
                <a:latin typeface="Century Gothic" panose="020B0502020202020204" pitchFamily="34" charset="0"/>
              </a:rPr>
              <a:t>Executive Director </a:t>
            </a:r>
            <a:r>
              <a:rPr lang="en-AU" sz="1600" b="1" dirty="0">
                <a:latin typeface="Century Gothic" panose="020B0502020202020204" pitchFamily="34" charset="0"/>
              </a:rPr>
              <a:t>(Top Leader / Founder ),</a:t>
            </a:r>
            <a:r>
              <a:rPr lang="en-AU" sz="1600" dirty="0">
                <a:latin typeface="Century Gothic" panose="020B0502020202020204" pitchFamily="34" charset="0"/>
              </a:rPr>
              <a:t>Overall vision and direction of LBN Hub </a:t>
            </a:r>
          </a:p>
          <a:p>
            <a:pPr algn="ctr"/>
            <a:r>
              <a:rPr lang="en-AU" sz="1600" dirty="0">
                <a:latin typeface="Century Gothic" panose="020B0502020202020204" pitchFamily="34" charset="0"/>
              </a:rPr>
              <a:t>Oversees all chapters and leadership, Makes major strategic decisions, Represents LBN Hub publicly</a:t>
            </a:r>
          </a:p>
          <a:p>
            <a:pPr algn="ctr"/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75F334-EE11-9428-5AEB-EF7E89F64473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30142434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25590">
        <p15:prstTrans prst="drape"/>
      </p:transition>
    </mc:Choice>
    <mc:Fallback>
      <p:transition spd="slow" advTm="2559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3779F-D3F1-834C-E5F6-7DEFEDD25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of Rectangle 10">
            <a:extLst>
              <a:ext uri="{FF2B5EF4-FFF2-40B4-BE49-F238E27FC236}">
                <a16:creationId xmlns:a16="http://schemas.microsoft.com/office/drawing/2014/main" id="{B8F16842-058C-17C7-E2FA-CE3FB19DE269}"/>
              </a:ext>
            </a:extLst>
          </p:cNvPr>
          <p:cNvSpPr/>
          <p:nvPr/>
        </p:nvSpPr>
        <p:spPr>
          <a:xfrm>
            <a:off x="8243121" y="1068545"/>
            <a:ext cx="3542493" cy="5395126"/>
          </a:xfrm>
          <a:prstGeom prst="snip2Diag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nip Diagonal Corner of Rectangle 9">
            <a:extLst>
              <a:ext uri="{FF2B5EF4-FFF2-40B4-BE49-F238E27FC236}">
                <a16:creationId xmlns:a16="http://schemas.microsoft.com/office/drawing/2014/main" id="{8881CFFE-8140-CA9F-60EC-B0A8277C5C30}"/>
              </a:ext>
            </a:extLst>
          </p:cNvPr>
          <p:cNvSpPr/>
          <p:nvPr/>
        </p:nvSpPr>
        <p:spPr>
          <a:xfrm>
            <a:off x="1223889" y="1561514"/>
            <a:ext cx="6900096" cy="4282086"/>
          </a:xfrm>
          <a:prstGeom prst="snip2Diag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315CA-3A8E-47FF-517F-84D2D56D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862" y="1068545"/>
            <a:ext cx="6780960" cy="439615"/>
          </a:xfrm>
        </p:spPr>
        <p:txBody>
          <a:bodyPr>
            <a:normAutofit/>
          </a:bodyPr>
          <a:lstStyle/>
          <a:p>
            <a:pPr algn="ctr"/>
            <a:r>
              <a:rPr lang="en-AU" sz="2800" b="1" dirty="0">
                <a:solidFill>
                  <a:schemeClr val="tx1"/>
                </a:solidFill>
              </a:rPr>
              <a:t>LEADERSHIP PRINCIPLES IN LBN HUB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82246-85E1-49D7-CFC1-C1210B052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456878-DD6B-DE93-390C-14553EB5D50E}"/>
              </a:ext>
            </a:extLst>
          </p:cNvPr>
          <p:cNvSpPr txBox="1"/>
          <p:nvPr/>
        </p:nvSpPr>
        <p:spPr>
          <a:xfrm>
            <a:off x="1343025" y="1829293"/>
            <a:ext cx="6780960" cy="34163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chemeClr val="bg1"/>
                </a:solidFill>
              </a:rPr>
              <a:t>Leadership is guided by </a:t>
            </a:r>
            <a:r>
              <a:rPr lang="en-AU" sz="2400" b="1" dirty="0">
                <a:solidFill>
                  <a:schemeClr val="bg1"/>
                </a:solidFill>
              </a:rPr>
              <a:t>core values</a:t>
            </a:r>
            <a:r>
              <a:rPr lang="en-AU" sz="2400" dirty="0">
                <a:solidFill>
                  <a:schemeClr val="bg1"/>
                </a:solidFill>
              </a:rPr>
              <a:t>:</a:t>
            </a:r>
          </a:p>
          <a:p>
            <a:r>
              <a:rPr lang="en-AU" sz="2400" b="1" dirty="0">
                <a:solidFill>
                  <a:schemeClr val="bg1"/>
                </a:solidFill>
              </a:rPr>
              <a:t>✔ Accountability</a:t>
            </a:r>
          </a:p>
          <a:p>
            <a:r>
              <a:rPr lang="en-AU" sz="2400" dirty="0">
                <a:solidFill>
                  <a:schemeClr val="bg1"/>
                </a:solidFill>
              </a:rPr>
              <a:t>Leaders must lead by example — especially in: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Attendance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Referrals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Discipline </a:t>
            </a:r>
          </a:p>
          <a:p>
            <a:r>
              <a:rPr lang="en-AU" sz="2400" b="1" dirty="0">
                <a:solidFill>
                  <a:schemeClr val="bg1"/>
                </a:solidFill>
              </a:rPr>
              <a:t>✔ Consistency</a:t>
            </a:r>
          </a:p>
          <a:p>
            <a:r>
              <a:rPr lang="en-AU" sz="2400" dirty="0">
                <a:solidFill>
                  <a:schemeClr val="bg1"/>
                </a:solidFill>
              </a:rPr>
              <a:t>Meetings start on time (7:00 AM sharp) </a:t>
            </a:r>
          </a:p>
          <a:p>
            <a:r>
              <a:rPr lang="en-AU" sz="2400" dirty="0">
                <a:solidFill>
                  <a:schemeClr val="bg1"/>
                </a:solidFill>
              </a:rPr>
              <a:t>Systems are followed every week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CA06F-00EE-A836-4741-622458519B3E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1ACC01-907A-2BA7-5900-C359C6581EE2}"/>
              </a:ext>
            </a:extLst>
          </p:cNvPr>
          <p:cNvSpPr txBox="1"/>
          <p:nvPr/>
        </p:nvSpPr>
        <p:spPr>
          <a:xfrm>
            <a:off x="8344707" y="1688616"/>
            <a:ext cx="340438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chemeClr val="bg1"/>
                </a:solidFill>
              </a:rPr>
              <a:t>In Service Leadership</a:t>
            </a:r>
          </a:p>
          <a:p>
            <a:r>
              <a:rPr lang="en-AU" sz="2400" dirty="0">
                <a:solidFill>
                  <a:schemeClr val="bg1"/>
                </a:solidFill>
              </a:rPr>
              <a:t>Leaders </a:t>
            </a:r>
            <a:r>
              <a:rPr lang="en-AU" sz="2400" b="1" dirty="0">
                <a:solidFill>
                  <a:schemeClr val="bg1"/>
                </a:solidFill>
              </a:rPr>
              <a:t>serve members</a:t>
            </a:r>
            <a:r>
              <a:rPr lang="en-AU" sz="2400" dirty="0">
                <a:solidFill>
                  <a:schemeClr val="bg1"/>
                </a:solidFill>
              </a:rPr>
              <a:t>, not control them </a:t>
            </a:r>
          </a:p>
          <a:p>
            <a:r>
              <a:rPr lang="en-AU" sz="2400" dirty="0">
                <a:solidFill>
                  <a:schemeClr val="bg1"/>
                </a:solidFill>
              </a:rPr>
              <a:t>Focus is helping others grow </a:t>
            </a:r>
          </a:p>
          <a:p>
            <a:r>
              <a:rPr lang="en-AU" sz="2400" b="1" dirty="0">
                <a:solidFill>
                  <a:schemeClr val="bg1"/>
                </a:solidFill>
              </a:rPr>
              <a:t>✔ Integrity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Honest reporting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Fair opportunities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>
                <a:solidFill>
                  <a:schemeClr val="bg1"/>
                </a:solidFill>
              </a:rPr>
              <a:t>No favouritism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16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25590">
        <p15:prstTrans prst="drape"/>
      </p:transition>
    </mc:Choice>
    <mc:Fallback>
      <p:transition spd="slow" advTm="2559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283F5-9CA7-462F-8BCF-EC496F7FD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2800" y="327600"/>
            <a:ext cx="10407600" cy="1141200"/>
          </a:xfrm>
        </p:spPr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OFFICIAL LAUNCH OF LBN HUB 2026</a:t>
            </a:r>
            <a:endParaRPr lang="en-US" sz="36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FA25A09C-C686-4689-A4B7-22380BC3D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FC723E-00D0-D929-08ED-247913444CEF}"/>
              </a:ext>
            </a:extLst>
          </p:cNvPr>
          <p:cNvSpPr txBox="1"/>
          <p:nvPr/>
        </p:nvSpPr>
        <p:spPr>
          <a:xfrm>
            <a:off x="900000" y="905411"/>
            <a:ext cx="11174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/>
              <a:t>“Everything begins with a dream, evolves into a vision, and is fulfilled through a clear mission.”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892179F-C5AC-FF88-FB4C-9A8BCBBDE66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l="-93" r="-41" b="16472"/>
          <a:stretch>
            <a:fillRect/>
          </a:stretch>
        </p:blipFill>
        <p:spPr>
          <a:xfrm>
            <a:off x="900000" y="1591489"/>
            <a:ext cx="8524555" cy="5260237"/>
          </a:xfrm>
          <a:prstGeom prst="rect">
            <a:avLst/>
          </a:prstGeom>
          <a:solidFill>
            <a:srgbClr val="5B8E96"/>
          </a:solidFill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507013-4B20-EFC2-2844-BD1460A0DD32}"/>
              </a:ext>
            </a:extLst>
          </p:cNvPr>
          <p:cNvSpPr/>
          <p:nvPr/>
        </p:nvSpPr>
        <p:spPr>
          <a:xfrm>
            <a:off x="9341427" y="1591489"/>
            <a:ext cx="2850573" cy="526023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8877CB-2B68-4FEA-F701-FEC589A805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11" t="28034" r="18345" b="25107"/>
          <a:stretch>
            <a:fillRect/>
          </a:stretch>
        </p:blipFill>
        <p:spPr>
          <a:xfrm>
            <a:off x="6297662" y="2448577"/>
            <a:ext cx="2666621" cy="14717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7B9661-49B3-C215-FC3E-548EF1C08961}"/>
              </a:ext>
            </a:extLst>
          </p:cNvPr>
          <p:cNvSpPr txBox="1"/>
          <p:nvPr/>
        </p:nvSpPr>
        <p:spPr>
          <a:xfrm>
            <a:off x="3460173" y="1755625"/>
            <a:ext cx="9039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300" dirty="0">
                <a:solidFill>
                  <a:schemeClr val="bg1"/>
                </a:solidFill>
                <a:latin typeface="Century Gothic" panose="020B0502020202020204" pitchFamily="34" charset="0"/>
              </a:rPr>
              <a:t>Lbn Hub Givers Gain Launch &amp; Lunch in Tuxedo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937D49-1175-6CF3-8277-A9322B2263C4}"/>
              </a:ext>
            </a:extLst>
          </p:cNvPr>
          <p:cNvSpPr txBox="1"/>
          <p:nvPr/>
        </p:nvSpPr>
        <p:spPr>
          <a:xfrm>
            <a:off x="5060373" y="4044469"/>
            <a:ext cx="7131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-300" dirty="0">
                <a:solidFill>
                  <a:schemeClr val="bg1"/>
                </a:solidFill>
                <a:latin typeface="Century Gothic" panose="020B0502020202020204" pitchFamily="34" charset="0"/>
              </a:rPr>
              <a:t>Date:  12 December 2026 | Time: 2Pm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FBA301-3A52-A0B3-0F5A-AED25215C801}"/>
              </a:ext>
            </a:extLst>
          </p:cNvPr>
          <p:cNvSpPr txBox="1"/>
          <p:nvPr/>
        </p:nvSpPr>
        <p:spPr>
          <a:xfrm>
            <a:off x="5060373" y="4602296"/>
            <a:ext cx="6897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-300" dirty="0">
                <a:solidFill>
                  <a:schemeClr val="bg1"/>
                </a:solidFill>
                <a:latin typeface="Century Gothic" panose="020B0502020202020204" pitchFamily="34" charset="0"/>
              </a:rPr>
              <a:t>Venue: Thobani Centre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00572A-C6BA-E3E3-6724-396E3B422F34}"/>
              </a:ext>
            </a:extLst>
          </p:cNvPr>
          <p:cNvSpPr txBox="1"/>
          <p:nvPr/>
        </p:nvSpPr>
        <p:spPr>
          <a:xfrm>
            <a:off x="5060373" y="5241134"/>
            <a:ext cx="6897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-300" dirty="0">
                <a:solidFill>
                  <a:schemeClr val="bg1"/>
                </a:solidFill>
                <a:latin typeface="Century Gothic" panose="020B0502020202020204" pitchFamily="34" charset="0"/>
              </a:rPr>
              <a:t>Dress Code: Tuxedo Concept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3110EF-9158-2D5D-03CF-F28D030D12C4}"/>
              </a:ext>
            </a:extLst>
          </p:cNvPr>
          <p:cNvSpPr txBox="1"/>
          <p:nvPr/>
        </p:nvSpPr>
        <p:spPr>
          <a:xfrm>
            <a:off x="2182092" y="6268790"/>
            <a:ext cx="10897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600" dirty="0">
                <a:solidFill>
                  <a:srgbClr val="FF0000"/>
                </a:solidFill>
                <a:latin typeface="Century Gothic" panose="020B0502020202020204" pitchFamily="34" charset="0"/>
              </a:rPr>
              <a:t>A New Era Of Business Opportunity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682556-5A75-D8FF-8A6D-D6EC7273C4D3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22164555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029">
        <p15:prstTrans prst="crush"/>
      </p:transition>
    </mc:Choice>
    <mc:Fallback>
      <p:transition spd="slow" advTm="1029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nip Diagonal Corner of Rectangle 21">
            <a:extLst>
              <a:ext uri="{FF2B5EF4-FFF2-40B4-BE49-F238E27FC236}">
                <a16:creationId xmlns:a16="http://schemas.microsoft.com/office/drawing/2014/main" id="{F122C580-4986-2F7F-BADF-2B0335E1D0F0}"/>
              </a:ext>
            </a:extLst>
          </p:cNvPr>
          <p:cNvSpPr/>
          <p:nvPr/>
        </p:nvSpPr>
        <p:spPr>
          <a:xfrm>
            <a:off x="281354" y="890406"/>
            <a:ext cx="11310424" cy="5067592"/>
          </a:xfrm>
          <a:prstGeom prst="snip2Diag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A341C-7B58-4B8B-A65C-577B847E3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99" y="320041"/>
            <a:ext cx="11269775" cy="615950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USE OF MEMBERSHIP FEE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889CF-B3AB-477B-9EDF-9292C1A9C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795" y="890406"/>
            <a:ext cx="5437187" cy="488228"/>
          </a:xfrm>
        </p:spPr>
        <p:txBody>
          <a:bodyPr>
            <a:normAutofit fontScale="85000" lnSpcReduction="10000"/>
          </a:bodyPr>
          <a:lstStyle/>
          <a:p>
            <a:r>
              <a:rPr lang="en-AU" dirty="0">
                <a:solidFill>
                  <a:schemeClr val="bg1">
                    <a:alpha val="77000"/>
                  </a:schemeClr>
                </a:solidFill>
              </a:rPr>
              <a:t>1.Operations &amp; Administration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24EFE5-F8E6-461F-BA3E-EB6E59929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786" y="890406"/>
            <a:ext cx="5437187" cy="488228"/>
          </a:xfrm>
        </p:spPr>
        <p:txBody>
          <a:bodyPr>
            <a:normAutofit fontScale="85000" lnSpcReduction="10000"/>
          </a:bodyPr>
          <a:lstStyle/>
          <a:p>
            <a:r>
              <a:rPr lang="en-AU" dirty="0">
                <a:solidFill>
                  <a:schemeClr val="bg1">
                    <a:alpha val="77000"/>
                  </a:schemeClr>
                </a:solidFill>
              </a:rPr>
              <a:t>2.Marketing &amp; Promotion</a:t>
            </a:r>
            <a:endParaRPr lang="en-US" dirty="0">
              <a:solidFill>
                <a:schemeClr val="bg1">
                  <a:alpha val="77000"/>
                </a:scheme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E72F59-EFC7-46A6-852F-9DFB8440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/>
          <a:lstStyle/>
          <a:p>
            <a:r>
              <a:rPr lang="en-US" dirty="0"/>
              <a:t>LBN HUB IS POERED BY SDMA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5F63C-B1AE-4B45-8460-E4639974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D940A79-593B-2434-7388-91F819819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794" y="1506355"/>
            <a:ext cx="5437187" cy="4451643"/>
          </a:xfrm>
        </p:spPr>
        <p:txBody>
          <a:bodyPr>
            <a:normAutofit/>
          </a:bodyPr>
          <a:lstStyle/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Meeting coordination and logistics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Communication tools (WhatsApp, records, systems)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Printing materials (attendance sheets, forms)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Basic office support</a:t>
            </a:r>
          </a:p>
          <a:p>
            <a:r>
              <a:rPr lang="en-AU" sz="2400" b="1" dirty="0">
                <a:solidFill>
                  <a:schemeClr val="bg1">
                    <a:alpha val="77000"/>
                  </a:schemeClr>
                </a:solidFill>
              </a:rPr>
              <a:t>3. Training &amp; Capacity Building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Organizing business training sessions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Inviting guest speakers or experts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Educational materials and resources </a:t>
            </a:r>
          </a:p>
          <a:p>
            <a:r>
              <a:rPr lang="en-AU" sz="1800" dirty="0">
                <a:solidFill>
                  <a:srgbClr val="FFFF00">
                    <a:alpha val="77000"/>
                  </a:srgbClr>
                </a:solidFill>
              </a:rPr>
              <a:t>Skill development programs</a:t>
            </a:r>
          </a:p>
          <a:p>
            <a:endParaRPr lang="en-AU" sz="1800" dirty="0">
              <a:solidFill>
                <a:schemeClr val="tx1">
                  <a:alpha val="77000"/>
                </a:schemeClr>
              </a:solidFill>
            </a:endParaRPr>
          </a:p>
          <a:p>
            <a:endParaRPr lang="en-AU" sz="1800" dirty="0">
              <a:solidFill>
                <a:schemeClr val="tx1">
                  <a:alpha val="77000"/>
                </a:schemeClr>
              </a:solidFill>
            </a:endParaRPr>
          </a:p>
          <a:p>
            <a:endParaRPr lang="en-US" sz="1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C63247C-2D1B-E217-4EF8-CC15D19FF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786" y="1506355"/>
            <a:ext cx="5437187" cy="401019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latin typeface="Arial" panose="020B0604020202020204" pitchFamily="34" charset="0"/>
              </a:rPr>
              <a:t>Designing posters and promotional content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latin typeface="Arial" panose="020B0604020202020204" pitchFamily="34" charset="0"/>
              </a:rPr>
              <a:t>Social media advertising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latin typeface="Arial" panose="020B0604020202020204" pitchFamily="34" charset="0"/>
              </a:rPr>
              <a:t>Branding materials (banners, flags, T-shirts)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dirty="0">
                <a:solidFill>
                  <a:srgbClr val="FFFF00"/>
                </a:solidFill>
                <a:latin typeface="Arial" panose="020B0604020202020204" pitchFamily="34" charset="0"/>
              </a:rPr>
              <a:t>Promoting members’ businesses</a:t>
            </a:r>
          </a:p>
          <a:p>
            <a:pPr marL="0" indent="0">
              <a:buNone/>
            </a:pPr>
            <a:r>
              <a:rPr lang="en-AU" sz="2400" b="1" dirty="0">
                <a:solidFill>
                  <a:schemeClr val="bg1">
                    <a:alpha val="77000"/>
                  </a:schemeClr>
                </a:solidFill>
              </a:rPr>
              <a:t>4. Events &amp; Networking Activities</a:t>
            </a:r>
          </a:p>
          <a:p>
            <a:r>
              <a:rPr lang="en-AU" dirty="0">
                <a:solidFill>
                  <a:srgbClr val="FFFF00">
                    <a:alpha val="77000"/>
                  </a:srgbClr>
                </a:solidFill>
              </a:rPr>
              <a:t>Launch events (like LBN Hub Launch) </a:t>
            </a:r>
          </a:p>
          <a:p>
            <a:r>
              <a:rPr lang="en-AU" dirty="0">
                <a:solidFill>
                  <a:srgbClr val="FFFF00">
                    <a:alpha val="77000"/>
                  </a:srgbClr>
                </a:solidFill>
              </a:rPr>
              <a:t>Member engagement activities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48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Tm="490">
        <p14:honeycomb/>
      </p:transition>
    </mc:Choice>
    <mc:Fallback>
      <p:transition spd="slow" advTm="49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AA1566F-3604-A23F-4EFA-623C1C739BFE}"/>
              </a:ext>
            </a:extLst>
          </p:cNvPr>
          <p:cNvSpPr/>
          <p:nvPr/>
        </p:nvSpPr>
        <p:spPr>
          <a:xfrm>
            <a:off x="206326" y="112542"/>
            <a:ext cx="11778729" cy="98713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nip Same-side Corner of Rectangle 31">
            <a:extLst>
              <a:ext uri="{FF2B5EF4-FFF2-40B4-BE49-F238E27FC236}">
                <a16:creationId xmlns:a16="http://schemas.microsoft.com/office/drawing/2014/main" id="{C125D4D0-100F-716A-B9C9-F7405061FE4F}"/>
              </a:ext>
            </a:extLst>
          </p:cNvPr>
          <p:cNvSpPr/>
          <p:nvPr/>
        </p:nvSpPr>
        <p:spPr>
          <a:xfrm>
            <a:off x="206326" y="2544590"/>
            <a:ext cx="11778729" cy="3195028"/>
          </a:xfrm>
          <a:prstGeom prst="snip2Same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7266E2-0F97-4B15-967F-85AB6A5C8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421" y="414437"/>
            <a:ext cx="4314361" cy="38334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USE OF MEMBERSHIP FEE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0C3A4-821F-43B8-95A1-C5BE0C16D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744172"/>
            <a:ext cx="3679037" cy="615950"/>
          </a:xfrm>
        </p:spPr>
        <p:txBody>
          <a:bodyPr>
            <a:normAutofit lnSpcReduction="10000"/>
          </a:bodyPr>
          <a:lstStyle/>
          <a:p>
            <a:r>
              <a:rPr lang="en-AU" sz="1800" dirty="0">
                <a:solidFill>
                  <a:srgbClr val="FF0000">
                    <a:alpha val="77000"/>
                  </a:srgbClr>
                </a:solidFill>
              </a:rPr>
              <a:t>5. Technology &amp; Digital Support</a:t>
            </a:r>
            <a:endParaRPr lang="en-US" sz="1800" dirty="0">
              <a:solidFill>
                <a:srgbClr val="FF0000">
                  <a:alpha val="77000"/>
                </a:srgb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C112A-9691-4311-8AE5-24E1CE79AA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6421" y="1976777"/>
            <a:ext cx="3625397" cy="383345"/>
          </a:xfrm>
        </p:spPr>
        <p:txBody>
          <a:bodyPr>
            <a:normAutofit fontScale="85000" lnSpcReduction="10000"/>
          </a:bodyPr>
          <a:lstStyle/>
          <a:p>
            <a:r>
              <a:rPr lang="en-AU" dirty="0">
                <a:solidFill>
                  <a:srgbClr val="FF0000">
                    <a:alpha val="77000"/>
                  </a:srgbClr>
                </a:solidFill>
              </a:rPr>
              <a:t>Growth &amp; Expansion</a:t>
            </a:r>
            <a:endParaRPr lang="en-US" dirty="0">
              <a:solidFill>
                <a:srgbClr val="FF0000">
                  <a:alpha val="77000"/>
                </a:srgb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57E005-9308-44DC-91F3-C51E5F22EA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56055" y="1862875"/>
            <a:ext cx="3429000" cy="615950"/>
          </a:xfrm>
        </p:spPr>
        <p:txBody>
          <a:bodyPr>
            <a:normAutofit/>
          </a:bodyPr>
          <a:lstStyle/>
          <a:p>
            <a:r>
              <a:rPr lang="en-AU" sz="1600" dirty="0">
                <a:solidFill>
                  <a:srgbClr val="FF0000">
                    <a:alpha val="77000"/>
                  </a:srgbClr>
                </a:solidFill>
              </a:rPr>
              <a:t>Emergency &amp; Support Fund</a:t>
            </a:r>
            <a:endParaRPr lang="en-US" sz="1600" dirty="0">
              <a:solidFill>
                <a:srgbClr val="FF0000">
                  <a:alpha val="77000"/>
                </a:srgbClr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5AA8D38-93CC-4ED4-BA8F-AB3F1EBC8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/>
          <a:lstStyle/>
          <a:p>
            <a:r>
              <a:rPr lang="en-US" dirty="0"/>
              <a:t>LBN HUB IS POWERED BY SDMA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14497F-5AF7-4B6C-8C85-34E06799D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ED35786-DD25-ED99-0144-8744ED90E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47" y="2544590"/>
            <a:ext cx="3885332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40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Website development and maintenance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Digital platforms for member visibility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Online marketing tools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Data management systems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6F471859-E12D-1EE2-401B-9B2857D6F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201" y="2478825"/>
            <a:ext cx="382861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Opening new chapters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Scaling operations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Building partnerships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Creating more opportunities for members</a:t>
            </a:r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B89B666D-206B-DE2C-B91D-AD3FE0645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9659" y="2052147"/>
            <a:ext cx="362539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Supporting members during challenges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Special group initiatives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Community impact projects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Awards to the best performing members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4A7233D-2CFD-BB1B-05C7-8EB7A2F8D2AC}"/>
              </a:ext>
            </a:extLst>
          </p:cNvPr>
          <p:cNvCxnSpPr/>
          <p:nvPr/>
        </p:nvCxnSpPr>
        <p:spPr>
          <a:xfrm>
            <a:off x="4224979" y="1083212"/>
            <a:ext cx="0" cy="46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83ABABC-9090-82FE-3E71-D0CFA1311CFB}"/>
              </a:ext>
            </a:extLst>
          </p:cNvPr>
          <p:cNvCxnSpPr/>
          <p:nvPr/>
        </p:nvCxnSpPr>
        <p:spPr>
          <a:xfrm>
            <a:off x="8218212" y="1083212"/>
            <a:ext cx="0" cy="46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587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86">
        <p14:vortex dir="r"/>
      </p:transition>
    </mc:Choice>
    <mc:Fallback>
      <p:transition spd="slow" advTm="486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ED09-B63B-40C0-96EE-AC8FEDC3E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4363831" cy="2042149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AU" sz="3600" dirty="0">
                <a:latin typeface="Century Gothic" panose="020B0502020202020204" pitchFamily="34" charset="0"/>
              </a:rPr>
              <a:t>Closing Message</a:t>
            </a:r>
            <a:endParaRPr lang="en-US" sz="36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45440-1E61-41D7-95AC-D5CA72BE3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699" y="2246049"/>
            <a:ext cx="3655788" cy="3266357"/>
          </a:xfrm>
        </p:spPr>
        <p:txBody>
          <a:bodyPr>
            <a:normAutofit fontScale="92500"/>
          </a:bodyPr>
          <a:lstStyle/>
          <a:p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Members,</a:t>
            </a:r>
          </a:p>
          <a:p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Foundation is not built in one day.</a:t>
            </a:r>
            <a:b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</a:br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It is built through:</a:t>
            </a:r>
          </a:p>
          <a:p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✔ Consistency</a:t>
            </a:r>
            <a:b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</a:br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✔ Discipline</a:t>
            </a:r>
            <a:b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</a:br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✔ Commitment</a:t>
            </a:r>
          </a:p>
          <a:p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If we get this right from the beginning…</a:t>
            </a:r>
          </a:p>
          <a:p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👉 This will not be just a meeting</a:t>
            </a:r>
            <a:b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</a:br>
            <a:r>
              <a:rPr lang="en-AU" sz="1600" b="1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👉 This will become a business engine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0D4D343-4CC9-4EF0-95BA-17D53186CF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4365036" y="-3175"/>
            <a:ext cx="7827264" cy="5961888"/>
          </a:xfr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67CF5-3E67-44E0-836F-9CEB652779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72198" y="5958000"/>
            <a:ext cx="3491632" cy="900000"/>
          </a:xfrm>
        </p:spPr>
        <p:txBody>
          <a:bodyPr/>
          <a:lstStyle/>
          <a:p>
            <a:r>
              <a:rPr lang="en-US" dirty="0"/>
              <a:t>Lbn hub is powered by sdma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D1DD14-4F86-4096-B2F0-9F372E1D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44ECAB-D7DE-26B0-70EC-FE37AB4FE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468" y="1586381"/>
            <a:ext cx="7772400" cy="43719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480AFB-BFF1-B7C5-3D3E-4F142214F8B5}"/>
              </a:ext>
            </a:extLst>
          </p:cNvPr>
          <p:cNvSpPr txBox="1"/>
          <p:nvPr/>
        </p:nvSpPr>
        <p:spPr>
          <a:xfrm rot="16200000">
            <a:off x="2506761" y="3515549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317781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524">
        <p15:prstTrans prst="curtains"/>
      </p:transition>
    </mc:Choice>
    <mc:Fallback>
      <p:transition spd="slow" advTm="524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461-4ADC-4EC1-914D-6BE3CC449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2913" y="320040"/>
            <a:ext cx="7381875" cy="752955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1"/>
                </a:solidFill>
                <a:latin typeface="Century Gothic" panose="020B0502020202020204" pitchFamily="34" charset="0"/>
              </a:rPr>
              <a:t>Final Statement</a:t>
            </a: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432F4-E8D6-41D1-842D-765009DF59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913" y="1194280"/>
            <a:ext cx="7381875" cy="4322275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AU" sz="2800" dirty="0">
                <a:solidFill>
                  <a:srgbClr val="FF0000">
                    <a:alpha val="77000"/>
                  </a:srgbClr>
                </a:solidFill>
                <a:latin typeface="Century Gothic" panose="020B0502020202020204" pitchFamily="34" charset="0"/>
              </a:rPr>
              <a:t>“Let us build this chapter (Founder) with seriousness, structure, and commitment </a:t>
            </a:r>
            <a:r>
              <a:rPr lang="en-AU" sz="2800" dirty="0">
                <a:solidFill>
                  <a:schemeClr val="tx1">
                    <a:alpha val="77000"/>
                  </a:schemeClr>
                </a:solidFill>
                <a:latin typeface="Century Gothic" panose="020B0502020202020204" pitchFamily="34" charset="0"/>
              </a:rPr>
              <a:t>because what we build today will determine what we earn tomorrow.”</a:t>
            </a:r>
            <a:endParaRPr lang="en-US" sz="2800" dirty="0">
              <a:solidFill>
                <a:schemeClr val="tx1">
                  <a:alpha val="77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4C7F57D-A051-47EC-AF8C-46EB1083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/>
          <a:lstStyle/>
          <a:p>
            <a:r>
              <a:rPr lang="en-US" dirty="0"/>
              <a:t>LBN HUB IS POWERED BY SDMA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D0E0E45-AB19-437D-9B70-F67E8B4E6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</p:spPr>
        <p:txBody>
          <a:bodyPr/>
          <a:lstStyle/>
          <a:p>
            <a:fld id="{63F9D384-533B-4C4E-B660-F861AA07D17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Placeholder 8" descr="Close-up of books on shelves">
            <a:extLst>
              <a:ext uri="{FF2B5EF4-FFF2-40B4-BE49-F238E27FC236}">
                <a16:creationId xmlns:a16="http://schemas.microsoft.com/office/drawing/2014/main" id="{4B1F8C81-87E1-47E7-93AF-8ABB85C13D9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3608" y="0"/>
            <a:ext cx="3904488" cy="5961888"/>
          </a:xfrm>
        </p:spPr>
      </p:pic>
      <p:pic>
        <p:nvPicPr>
          <p:cNvPr id="4" name="Picture Placeholder 11">
            <a:extLst>
              <a:ext uri="{FF2B5EF4-FFF2-40B4-BE49-F238E27FC236}">
                <a16:creationId xmlns:a16="http://schemas.microsoft.com/office/drawing/2014/main" id="{C9EB5F05-8E95-DC52-0648-94C23C97DF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139928" y="202004"/>
            <a:ext cx="2211847" cy="5557880"/>
          </a:xfrm>
          <a:prstGeom prst="rect">
            <a:avLst/>
          </a:prstGeom>
          <a:ln w="317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792487-DFA5-6255-2AD7-BA4F177F4F22}"/>
              </a:ext>
            </a:extLst>
          </p:cNvPr>
          <p:cNvSpPr txBox="1"/>
          <p:nvPr/>
        </p:nvSpPr>
        <p:spPr>
          <a:xfrm rot="16200000">
            <a:off x="-1755750" y="3176538"/>
            <a:ext cx="4423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600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 FOUNDER CHAPTER </a:t>
            </a:r>
          </a:p>
        </p:txBody>
      </p:sp>
    </p:spTree>
    <p:extLst>
      <p:ext uri="{BB962C8B-B14F-4D97-AF65-F5344CB8AC3E}">
        <p14:creationId xmlns:p14="http://schemas.microsoft.com/office/powerpoint/2010/main" val="24670942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heme/theme1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nesVTI" id="{6E3869FE-86F4-49DA-A8B9-3320C89167F7}" vid="{3A76BC48-4881-4AE8-821D-8B9CC9A080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F385A6-90D1-4246-A193-382B2C8F34C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FC540FE-D34E-41EA-86FE-91E5E95D3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A0FC17-6D95-4BFD-9301-29FBF212A9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TM33839599</Template>
  <TotalTime>2913</TotalTime>
  <Words>1173</Words>
  <Application>Microsoft Macintosh PowerPoint</Application>
  <PresentationFormat>Widescreen</PresentationFormat>
  <Paragraphs>205</Paragraphs>
  <Slides>16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Neue Haas Grotesk Text Pro</vt:lpstr>
      <vt:lpstr>Wingdings 2</vt:lpstr>
      <vt:lpstr>LinesVTI</vt:lpstr>
      <vt:lpstr>2nd MEETING OF      TODAY’S TOPIC Foundation &amp; Commitment </vt:lpstr>
      <vt:lpstr>LBN HUB – WEEKLY MEETING AGENDA 📅 Date: Saturday, 28th ⏰ Time: 7:00 AM – 9:00 AM 📍 Venue: SDMA Office – Najjanankumbi Stella</vt:lpstr>
      <vt:lpstr>  Opening Prayer</vt:lpstr>
      <vt:lpstr>MY BIOGRAPHY</vt:lpstr>
      <vt:lpstr>Attendance Discipline</vt:lpstr>
      <vt:lpstr>EVERY SATURDAY MEETING DATES CALENDER </vt:lpstr>
      <vt:lpstr> We are not here to sell to each other. We are here to promote each other.            A good referral is:                                                                                                -Specific                                                                                                 -Intentional                                                                                                 -Directed to a decision-maker Not: ❌ “Anyone who needs…”</vt:lpstr>
      <vt:lpstr>But: ✔ “I am looking for a school director” ✔ “I need a landlord building rentals” ✔ “I want a business owner who needs branding” The clearer your referral, the faster your business grows.</vt:lpstr>
      <vt:lpstr>Clarity of Presentations</vt:lpstr>
      <vt:lpstr>LBN HUB LEADERSHIP STRUCTURE</vt:lpstr>
      <vt:lpstr>LEADERSHIP PRINCIPLES IN LBN HUB</vt:lpstr>
      <vt:lpstr>OFFICIAL LAUNCH OF LBN HUB 2026</vt:lpstr>
      <vt:lpstr>USE OF MEMBERSHIP FEE</vt:lpstr>
      <vt:lpstr>USE OF MEMBERSHIP FEE</vt:lpstr>
      <vt:lpstr>Closing Message</vt:lpstr>
      <vt:lpstr>Final Statement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shafsofttv@gmail.com</cp:lastModifiedBy>
  <cp:revision>16</cp:revision>
  <dcterms:created xsi:type="dcterms:W3CDTF">2026-03-23T11:38:49Z</dcterms:created>
  <dcterms:modified xsi:type="dcterms:W3CDTF">2026-03-27T19:18:57Z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